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1247" r:id="rId5"/>
    <p:sldId id="1296" r:id="rId6"/>
    <p:sldId id="320" r:id="rId7"/>
    <p:sldId id="268" r:id="rId8"/>
    <p:sldId id="1299" r:id="rId9"/>
    <p:sldId id="1301" r:id="rId10"/>
    <p:sldId id="1302" r:id="rId11"/>
    <p:sldId id="1304" r:id="rId12"/>
    <p:sldId id="1297" r:id="rId13"/>
    <p:sldId id="1298" r:id="rId14"/>
    <p:sldId id="1305" r:id="rId15"/>
    <p:sldId id="1306" r:id="rId16"/>
    <p:sldId id="1283" r:id="rId1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387894B0-8C38-4B89-BE4B-0CFFD2649C19}">
          <p14:sldIdLst>
            <p14:sldId id="1247"/>
            <p14:sldId id="1296"/>
            <p14:sldId id="320"/>
          </p14:sldIdLst>
        </p14:section>
        <p14:section name="Introduction" id="{B7A6AE6C-3F3E-4E94-9794-DBC7A4F589B4}">
          <p14:sldIdLst>
            <p14:sldId id="268"/>
            <p14:sldId id="1299"/>
            <p14:sldId id="1301"/>
            <p14:sldId id="1302"/>
            <p14:sldId id="1304"/>
            <p14:sldId id="1297"/>
            <p14:sldId id="1298"/>
            <p14:sldId id="1305"/>
            <p14:sldId id="1306"/>
            <p14:sldId id="1283"/>
          </p14:sldIdLst>
        </p14:section>
        <p14:section name="Our Services" id="{3E0D2BDC-5889-46A8-8C9B-598223783F0C}">
          <p14:sldIdLst/>
        </p14:section>
        <p14:section name="Our Team" id="{879298C9-B9E4-4E8B-9C53-1441D4A6D84F}">
          <p14:sldIdLst/>
        </p14:section>
        <p14:section name="Our Porfolio" id="{0A162921-47FF-40C3-889B-0ABD720372F8}">
          <p14:sldIdLst/>
        </p14:section>
        <p14:section name="Quote" id="{160E4D2F-3F37-44E7-98E3-B54C2BCCDAC6}">
          <p14:sldIdLst/>
        </p14:section>
        <p14:section name="Testimonial" id="{F33F55A2-FBB6-461F-956E-877C7BE47BB6}">
          <p14:sldIdLst/>
        </p14:section>
        <p14:section name="Break Slide" id="{15163821-F36D-4B60-A443-5AFF1087DA98}">
          <p14:sldIdLst/>
        </p14:section>
        <p14:section name="Timeline" id="{1827C382-A973-435B-ADFE-FCACA4A28FB1}">
          <p14:sldIdLst/>
        </p14:section>
        <p14:section name="SWOT Analysis" id="{B210452D-55E3-4A9D-BAB1-11C745BF13D0}">
          <p14:sldIdLst/>
        </p14:section>
        <p14:section name="Pricing Table" id="{221F72D7-C6F1-40A2-BE8C-68915336EA60}">
          <p14:sldIdLst/>
        </p14:section>
        <p14:section name="Infographic" id="{41B4BB93-A8D7-4AAD-ABC5-B463282D7ECA}">
          <p14:sldIdLst/>
        </p14:section>
        <p14:section name="Chart &amp; Diagram" id="{8C7FC80D-B864-4F5A-92E3-CD126AD21DEC}">
          <p14:sldIdLst/>
        </p14:section>
        <p14:section name="Mockup" id="{1360F7C1-4597-47E7-B62B-59752D90B0D5}">
          <p14:sldIdLst/>
        </p14:section>
        <p14:section name="Maps" id="{AEA335C3-FB01-4CFD-A9F2-072644876EBE}">
          <p14:sldIdLst/>
        </p14:section>
        <p14:section name="Closing" id="{3652841A-8417-4474-B0DD-DC5E035C411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1"/>
    <a:srgbClr val="6D9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F5467-3780-489C-ABBD-E13879499D03}" v="7" dt="2023-11-26T12:24:29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per Voskamp" userId="203f72b2-5127-4bb7-bdb5-8a0edaa2fa89" providerId="ADAL" clId="{BCBF5467-3780-489C-ABBD-E13879499D03}"/>
    <pc:docChg chg="undo custSel modSld sldOrd">
      <pc:chgData name="Jesper Voskamp" userId="203f72b2-5127-4bb7-bdb5-8a0edaa2fa89" providerId="ADAL" clId="{BCBF5467-3780-489C-ABBD-E13879499D03}" dt="2023-11-26T13:39:53.230" v="502" actId="20577"/>
      <pc:docMkLst>
        <pc:docMk/>
      </pc:docMkLst>
      <pc:sldChg chg="modSp mod">
        <pc:chgData name="Jesper Voskamp" userId="203f72b2-5127-4bb7-bdb5-8a0edaa2fa89" providerId="ADAL" clId="{BCBF5467-3780-489C-ABBD-E13879499D03}" dt="2023-11-26T12:25:23.605" v="233" actId="20577"/>
        <pc:sldMkLst>
          <pc:docMk/>
          <pc:sldMk cId="3867797367" sldId="268"/>
        </pc:sldMkLst>
        <pc:spChg chg="mod">
          <ac:chgData name="Jesper Voskamp" userId="203f72b2-5127-4bb7-bdb5-8a0edaa2fa89" providerId="ADAL" clId="{BCBF5467-3780-489C-ABBD-E13879499D03}" dt="2023-11-21T14:13:23.893" v="48" actId="20577"/>
          <ac:spMkLst>
            <pc:docMk/>
            <pc:sldMk cId="3867797367" sldId="268"/>
            <ac:spMk id="8" creationId="{425CD366-9309-BF4D-D25E-954FC857893C}"/>
          </ac:spMkLst>
        </pc:spChg>
        <pc:spChg chg="mod">
          <ac:chgData name="Jesper Voskamp" userId="203f72b2-5127-4bb7-bdb5-8a0edaa2fa89" providerId="ADAL" clId="{BCBF5467-3780-489C-ABBD-E13879499D03}" dt="2023-11-26T12:25:23.605" v="233" actId="20577"/>
          <ac:spMkLst>
            <pc:docMk/>
            <pc:sldMk cId="3867797367" sldId="268"/>
            <ac:spMk id="12" creationId="{BF77EDF9-9EDE-FDB7-1535-F10DAEAB0E68}"/>
          </ac:spMkLst>
        </pc:spChg>
      </pc:sldChg>
      <pc:sldChg chg="addSp delSp modSp mod">
        <pc:chgData name="Jesper Voskamp" userId="203f72b2-5127-4bb7-bdb5-8a0edaa2fa89" providerId="ADAL" clId="{BCBF5467-3780-489C-ABBD-E13879499D03}" dt="2023-11-26T12:23:30.773" v="182" actId="207"/>
        <pc:sldMkLst>
          <pc:docMk/>
          <pc:sldMk cId="1485759693" sldId="320"/>
        </pc:sldMkLst>
        <pc:spChg chg="add mod">
          <ac:chgData name="Jesper Voskamp" userId="203f72b2-5127-4bb7-bdb5-8a0edaa2fa89" providerId="ADAL" clId="{BCBF5467-3780-489C-ABBD-E13879499D03}" dt="2023-11-26T12:23:30.773" v="182" actId="207"/>
          <ac:spMkLst>
            <pc:docMk/>
            <pc:sldMk cId="1485759693" sldId="320"/>
            <ac:spMk id="3" creationId="{07362B48-05AB-064E-C3F5-AC283C80EC71}"/>
          </ac:spMkLst>
        </pc:spChg>
        <pc:spChg chg="mod">
          <ac:chgData name="Jesper Voskamp" userId="203f72b2-5127-4bb7-bdb5-8a0edaa2fa89" providerId="ADAL" clId="{BCBF5467-3780-489C-ABBD-E13879499D03}" dt="2023-11-21T13:57:52.773" v="20" actId="20577"/>
          <ac:spMkLst>
            <pc:docMk/>
            <pc:sldMk cId="1485759693" sldId="320"/>
            <ac:spMk id="53" creationId="{D8E3293D-9645-49BA-800E-C40911064913}"/>
          </ac:spMkLst>
        </pc:spChg>
        <pc:grpChg chg="add del mod">
          <ac:chgData name="Jesper Voskamp" userId="203f72b2-5127-4bb7-bdb5-8a0edaa2fa89" providerId="ADAL" clId="{BCBF5467-3780-489C-ABBD-E13879499D03}" dt="2023-11-21T13:57:36.334" v="19" actId="14100"/>
          <ac:grpSpMkLst>
            <pc:docMk/>
            <pc:sldMk cId="1485759693" sldId="320"/>
            <ac:grpSpMk id="52" creationId="{F66D796A-CAA1-4414-8399-BCA7E6798384}"/>
          </ac:grpSpMkLst>
        </pc:grpChg>
      </pc:sldChg>
      <pc:sldChg chg="modNotesTx">
        <pc:chgData name="Jesper Voskamp" userId="203f72b2-5127-4bb7-bdb5-8a0edaa2fa89" providerId="ADAL" clId="{BCBF5467-3780-489C-ABBD-E13879499D03}" dt="2023-11-21T13:55:08.936" v="6" actId="20577"/>
        <pc:sldMkLst>
          <pc:docMk/>
          <pc:sldMk cId="1516521753" sldId="1247"/>
        </pc:sldMkLst>
      </pc:sldChg>
      <pc:sldChg chg="addSp delSp modSp mod">
        <pc:chgData name="Jesper Voskamp" userId="203f72b2-5127-4bb7-bdb5-8a0edaa2fa89" providerId="ADAL" clId="{BCBF5467-3780-489C-ABBD-E13879499D03}" dt="2023-11-26T12:25:42.775" v="268" actId="20577"/>
        <pc:sldMkLst>
          <pc:docMk/>
          <pc:sldMk cId="1432483688" sldId="1296"/>
        </pc:sldMkLst>
        <pc:spChg chg="mod">
          <ac:chgData name="Jesper Voskamp" userId="203f72b2-5127-4bb7-bdb5-8a0edaa2fa89" providerId="ADAL" clId="{BCBF5467-3780-489C-ABBD-E13879499D03}" dt="2023-11-26T12:25:42.775" v="268" actId="20577"/>
          <ac:spMkLst>
            <pc:docMk/>
            <pc:sldMk cId="1432483688" sldId="1296"/>
            <ac:spMk id="2" creationId="{F8B751B1-12FA-1CCE-E820-30DE246B994C}"/>
          </ac:spMkLst>
        </pc:spChg>
        <pc:spChg chg="add del mod">
          <ac:chgData name="Jesper Voskamp" userId="203f72b2-5127-4bb7-bdb5-8a0edaa2fa89" providerId="ADAL" clId="{BCBF5467-3780-489C-ABBD-E13879499D03}" dt="2023-11-26T12:24:29.245" v="192"/>
          <ac:spMkLst>
            <pc:docMk/>
            <pc:sldMk cId="1432483688" sldId="1296"/>
            <ac:spMk id="4" creationId="{06C81FB4-496B-D2F4-F63D-BC70585F3A03}"/>
          </ac:spMkLst>
        </pc:spChg>
        <pc:spChg chg="add del mod">
          <ac:chgData name="Jesper Voskamp" userId="203f72b2-5127-4bb7-bdb5-8a0edaa2fa89" providerId="ADAL" clId="{BCBF5467-3780-489C-ABBD-E13879499D03}" dt="2023-11-26T12:24:28.780" v="191"/>
          <ac:spMkLst>
            <pc:docMk/>
            <pc:sldMk cId="1432483688" sldId="1296"/>
            <ac:spMk id="5" creationId="{7355F1F2-244B-DC17-87D6-803B13FE4071}"/>
          </ac:spMkLst>
        </pc:spChg>
        <pc:spChg chg="add del mod">
          <ac:chgData name="Jesper Voskamp" userId="203f72b2-5127-4bb7-bdb5-8a0edaa2fa89" providerId="ADAL" clId="{BCBF5467-3780-489C-ABBD-E13879499D03}" dt="2023-11-26T12:24:28.317" v="190"/>
          <ac:spMkLst>
            <pc:docMk/>
            <pc:sldMk cId="1432483688" sldId="1296"/>
            <ac:spMk id="6" creationId="{6943727F-F9FD-D637-68E2-F358DD6634D3}"/>
          </ac:spMkLst>
        </pc:spChg>
      </pc:sldChg>
      <pc:sldChg chg="modSp mod">
        <pc:chgData name="Jesper Voskamp" userId="203f72b2-5127-4bb7-bdb5-8a0edaa2fa89" providerId="ADAL" clId="{BCBF5467-3780-489C-ABBD-E13879499D03}" dt="2023-11-26T12:29:03.586" v="452" actId="20577"/>
        <pc:sldMkLst>
          <pc:docMk/>
          <pc:sldMk cId="1947928608" sldId="1297"/>
        </pc:sldMkLst>
        <pc:spChg chg="mod">
          <ac:chgData name="Jesper Voskamp" userId="203f72b2-5127-4bb7-bdb5-8a0edaa2fa89" providerId="ADAL" clId="{BCBF5467-3780-489C-ABBD-E13879499D03}" dt="2023-11-21T14:15:19.044" v="85" actId="20577"/>
          <ac:spMkLst>
            <pc:docMk/>
            <pc:sldMk cId="1947928608" sldId="1297"/>
            <ac:spMk id="8" creationId="{425CD366-9309-BF4D-D25E-954FC857893C}"/>
          </ac:spMkLst>
        </pc:spChg>
        <pc:spChg chg="mod">
          <ac:chgData name="Jesper Voskamp" userId="203f72b2-5127-4bb7-bdb5-8a0edaa2fa89" providerId="ADAL" clId="{BCBF5467-3780-489C-ABBD-E13879499D03}" dt="2023-11-26T12:29:03.586" v="452" actId="20577"/>
          <ac:spMkLst>
            <pc:docMk/>
            <pc:sldMk cId="1947928608" sldId="1297"/>
            <ac:spMk id="12" creationId="{BF77EDF9-9EDE-FDB7-1535-F10DAEAB0E68}"/>
          </ac:spMkLst>
        </pc:spChg>
      </pc:sldChg>
      <pc:sldChg chg="modSp mod">
        <pc:chgData name="Jesper Voskamp" userId="203f72b2-5127-4bb7-bdb5-8a0edaa2fa89" providerId="ADAL" clId="{BCBF5467-3780-489C-ABBD-E13879499D03}" dt="2023-11-21T14:13:41.550" v="49" actId="20577"/>
        <pc:sldMkLst>
          <pc:docMk/>
          <pc:sldMk cId="1203844463" sldId="1298"/>
        </pc:sldMkLst>
        <pc:spChg chg="mod">
          <ac:chgData name="Jesper Voskamp" userId="203f72b2-5127-4bb7-bdb5-8a0edaa2fa89" providerId="ADAL" clId="{BCBF5467-3780-489C-ABBD-E13879499D03}" dt="2023-11-21T14:13:41.550" v="49" actId="20577"/>
          <ac:spMkLst>
            <pc:docMk/>
            <pc:sldMk cId="1203844463" sldId="1298"/>
            <ac:spMk id="8" creationId="{425CD366-9309-BF4D-D25E-954FC857893C}"/>
          </ac:spMkLst>
        </pc:spChg>
      </pc:sldChg>
      <pc:sldChg chg="modSp mod ord">
        <pc:chgData name="Jesper Voskamp" userId="203f72b2-5127-4bb7-bdb5-8a0edaa2fa89" providerId="ADAL" clId="{BCBF5467-3780-489C-ABBD-E13879499D03}" dt="2023-11-26T12:27:15.074" v="381" actId="1076"/>
        <pc:sldMkLst>
          <pc:docMk/>
          <pc:sldMk cId="2518691778" sldId="1299"/>
        </pc:sldMkLst>
        <pc:spChg chg="mod">
          <ac:chgData name="Jesper Voskamp" userId="203f72b2-5127-4bb7-bdb5-8a0edaa2fa89" providerId="ADAL" clId="{BCBF5467-3780-489C-ABBD-E13879499D03}" dt="2023-11-26T12:27:15.074" v="381" actId="1076"/>
          <ac:spMkLst>
            <pc:docMk/>
            <pc:sldMk cId="2518691778" sldId="1299"/>
            <ac:spMk id="8" creationId="{425CD366-9309-BF4D-D25E-954FC857893C}"/>
          </ac:spMkLst>
        </pc:spChg>
      </pc:sldChg>
      <pc:sldChg chg="modSp mod ord">
        <pc:chgData name="Jesper Voskamp" userId="203f72b2-5127-4bb7-bdb5-8a0edaa2fa89" providerId="ADAL" clId="{BCBF5467-3780-489C-ABBD-E13879499D03}" dt="2023-11-26T13:35:19.269" v="481" actId="20577"/>
        <pc:sldMkLst>
          <pc:docMk/>
          <pc:sldMk cId="2977419015" sldId="1301"/>
        </pc:sldMkLst>
        <pc:spChg chg="mod">
          <ac:chgData name="Jesper Voskamp" userId="203f72b2-5127-4bb7-bdb5-8a0edaa2fa89" providerId="ADAL" clId="{BCBF5467-3780-489C-ABBD-E13879499D03}" dt="2023-11-26T13:35:19.269" v="481" actId="20577"/>
          <ac:spMkLst>
            <pc:docMk/>
            <pc:sldMk cId="2977419015" sldId="1301"/>
            <ac:spMk id="8" creationId="{425CD366-9309-BF4D-D25E-954FC857893C}"/>
          </ac:spMkLst>
        </pc:spChg>
      </pc:sldChg>
      <pc:sldChg chg="modSp mod ord">
        <pc:chgData name="Jesper Voskamp" userId="203f72b2-5127-4bb7-bdb5-8a0edaa2fa89" providerId="ADAL" clId="{BCBF5467-3780-489C-ABBD-E13879499D03}" dt="2023-11-26T13:39:24.193" v="499" actId="20577"/>
        <pc:sldMkLst>
          <pc:docMk/>
          <pc:sldMk cId="1459026398" sldId="1302"/>
        </pc:sldMkLst>
        <pc:spChg chg="mod">
          <ac:chgData name="Jesper Voskamp" userId="203f72b2-5127-4bb7-bdb5-8a0edaa2fa89" providerId="ADAL" clId="{BCBF5467-3780-489C-ABBD-E13879499D03}" dt="2023-11-26T13:39:24.193" v="499" actId="20577"/>
          <ac:spMkLst>
            <pc:docMk/>
            <pc:sldMk cId="1459026398" sldId="1302"/>
            <ac:spMk id="8" creationId="{425CD366-9309-BF4D-D25E-954FC857893C}"/>
          </ac:spMkLst>
        </pc:spChg>
      </pc:sldChg>
      <pc:sldChg chg="modSp mod ord">
        <pc:chgData name="Jesper Voskamp" userId="203f72b2-5127-4bb7-bdb5-8a0edaa2fa89" providerId="ADAL" clId="{BCBF5467-3780-489C-ABBD-E13879499D03}" dt="2023-11-22T10:50:43.953" v="143" actId="20577"/>
        <pc:sldMkLst>
          <pc:docMk/>
          <pc:sldMk cId="3927524927" sldId="1304"/>
        </pc:sldMkLst>
        <pc:spChg chg="mod">
          <ac:chgData name="Jesper Voskamp" userId="203f72b2-5127-4bb7-bdb5-8a0edaa2fa89" providerId="ADAL" clId="{BCBF5467-3780-489C-ABBD-E13879499D03}" dt="2023-11-22T10:50:43.953" v="143" actId="20577"/>
          <ac:spMkLst>
            <pc:docMk/>
            <pc:sldMk cId="3927524927" sldId="1304"/>
            <ac:spMk id="8" creationId="{425CD366-9309-BF4D-D25E-954FC857893C}"/>
          </ac:spMkLst>
        </pc:spChg>
      </pc:sldChg>
      <pc:sldChg chg="modSp mod">
        <pc:chgData name="Jesper Voskamp" userId="203f72b2-5127-4bb7-bdb5-8a0edaa2fa89" providerId="ADAL" clId="{BCBF5467-3780-489C-ABBD-E13879499D03}" dt="2023-11-26T13:39:53.230" v="502" actId="20577"/>
        <pc:sldMkLst>
          <pc:docMk/>
          <pc:sldMk cId="1540596459" sldId="1305"/>
        </pc:sldMkLst>
        <pc:spChg chg="mod">
          <ac:chgData name="Jesper Voskamp" userId="203f72b2-5127-4bb7-bdb5-8a0edaa2fa89" providerId="ADAL" clId="{BCBF5467-3780-489C-ABBD-E13879499D03}" dt="2023-11-26T13:39:53.230" v="502" actId="20577"/>
          <ac:spMkLst>
            <pc:docMk/>
            <pc:sldMk cId="1540596459" sldId="1305"/>
            <ac:spMk id="12" creationId="{BF77EDF9-9EDE-FDB7-1535-F10DAEAB0E68}"/>
          </ac:spMkLst>
        </pc:spChg>
      </pc:sldChg>
      <pc:sldChg chg="modSp mod">
        <pc:chgData name="Jesper Voskamp" userId="203f72b2-5127-4bb7-bdb5-8a0edaa2fa89" providerId="ADAL" clId="{BCBF5467-3780-489C-ABBD-E13879499D03}" dt="2023-11-21T14:16:05.116" v="109" actId="20577"/>
        <pc:sldMkLst>
          <pc:docMk/>
          <pc:sldMk cId="2095400179" sldId="1306"/>
        </pc:sldMkLst>
        <pc:spChg chg="mod">
          <ac:chgData name="Jesper Voskamp" userId="203f72b2-5127-4bb7-bdb5-8a0edaa2fa89" providerId="ADAL" clId="{BCBF5467-3780-489C-ABBD-E13879499D03}" dt="2023-11-21T14:16:05.116" v="109" actId="20577"/>
          <ac:spMkLst>
            <pc:docMk/>
            <pc:sldMk cId="2095400179" sldId="1306"/>
            <ac:spMk id="8" creationId="{425CD366-9309-BF4D-D25E-954FC85789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6211F-41DA-49B8-BCE0-32965708FD82}" type="datetimeFigureOut">
              <a:rPr lang="id-ID" smtClean="0"/>
              <a:t>26/11/2023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FA69B-79FA-4509-9CE4-E36EE5F41630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2345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63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593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0596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444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6119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3443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172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0847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536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774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FA69B-79FA-4509-9CE4-E36EE5F41630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730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22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45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33B9AFEA-0DAA-44AC-BA75-6FEF6CA931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63138"/>
            <a:ext cx="10605292" cy="2997662"/>
          </a:xfrm>
          <a:custGeom>
            <a:avLst/>
            <a:gdLst>
              <a:gd name="connsiteX0" fmla="*/ 0 w 10605292"/>
              <a:gd name="connsiteY0" fmla="*/ 0 h 2997662"/>
              <a:gd name="connsiteX1" fmla="*/ 10605292 w 10605292"/>
              <a:gd name="connsiteY1" fmla="*/ 0 h 2997662"/>
              <a:gd name="connsiteX2" fmla="*/ 10605292 w 10605292"/>
              <a:gd name="connsiteY2" fmla="*/ 2997662 h 2997662"/>
              <a:gd name="connsiteX3" fmla="*/ 0 w 10605292"/>
              <a:gd name="connsiteY3" fmla="*/ 2997662 h 299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5292" h="2997662">
                <a:moveTo>
                  <a:pt x="0" y="0"/>
                </a:moveTo>
                <a:lnTo>
                  <a:pt x="10605292" y="0"/>
                </a:lnTo>
                <a:lnTo>
                  <a:pt x="10605292" y="2997662"/>
                </a:lnTo>
                <a:lnTo>
                  <a:pt x="0" y="299766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9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5">
            <a:extLst>
              <a:ext uri="{FF2B5EF4-FFF2-40B4-BE49-F238E27FC236}">
                <a16:creationId xmlns:a16="http://schemas.microsoft.com/office/drawing/2014/main" id="{F748299E-22D2-4C72-B1AB-D988A74D86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43883" y="1800233"/>
            <a:ext cx="1685925" cy="1520094"/>
          </a:xfrm>
          <a:custGeom>
            <a:avLst/>
            <a:gdLst>
              <a:gd name="connsiteX0" fmla="*/ 0 w 1685925"/>
              <a:gd name="connsiteY0" fmla="*/ 0 h 1520094"/>
              <a:gd name="connsiteX1" fmla="*/ 1685925 w 1685925"/>
              <a:gd name="connsiteY1" fmla="*/ 0 h 1520094"/>
              <a:gd name="connsiteX2" fmla="*/ 1685925 w 1685925"/>
              <a:gd name="connsiteY2" fmla="*/ 1520094 h 1520094"/>
              <a:gd name="connsiteX3" fmla="*/ 0 w 1685925"/>
              <a:gd name="connsiteY3" fmla="*/ 1520094 h 152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925" h="1520094">
                <a:moveTo>
                  <a:pt x="0" y="0"/>
                </a:moveTo>
                <a:lnTo>
                  <a:pt x="1685925" y="0"/>
                </a:lnTo>
                <a:lnTo>
                  <a:pt x="1685925" y="1520094"/>
                </a:lnTo>
                <a:lnTo>
                  <a:pt x="0" y="152009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7B9D3641-F442-4DE0-81F6-4C6E9D2AF6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70809" y="1800233"/>
            <a:ext cx="1685925" cy="1520094"/>
          </a:xfrm>
          <a:custGeom>
            <a:avLst/>
            <a:gdLst>
              <a:gd name="connsiteX0" fmla="*/ 0 w 1685925"/>
              <a:gd name="connsiteY0" fmla="*/ 0 h 1520094"/>
              <a:gd name="connsiteX1" fmla="*/ 1685925 w 1685925"/>
              <a:gd name="connsiteY1" fmla="*/ 0 h 1520094"/>
              <a:gd name="connsiteX2" fmla="*/ 1685925 w 1685925"/>
              <a:gd name="connsiteY2" fmla="*/ 1520094 h 1520094"/>
              <a:gd name="connsiteX3" fmla="*/ 0 w 1685925"/>
              <a:gd name="connsiteY3" fmla="*/ 1520094 h 152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925" h="1520094">
                <a:moveTo>
                  <a:pt x="0" y="0"/>
                </a:moveTo>
                <a:lnTo>
                  <a:pt x="1685925" y="0"/>
                </a:lnTo>
                <a:lnTo>
                  <a:pt x="1685925" y="1520094"/>
                </a:lnTo>
                <a:lnTo>
                  <a:pt x="0" y="152009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F271DAAF-B9A7-4E6D-96AD-0F7747F4A54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933275" y="1800233"/>
            <a:ext cx="1685925" cy="1520094"/>
          </a:xfrm>
          <a:custGeom>
            <a:avLst/>
            <a:gdLst>
              <a:gd name="connsiteX0" fmla="*/ 0 w 1685925"/>
              <a:gd name="connsiteY0" fmla="*/ 0 h 1520094"/>
              <a:gd name="connsiteX1" fmla="*/ 1685925 w 1685925"/>
              <a:gd name="connsiteY1" fmla="*/ 0 h 1520094"/>
              <a:gd name="connsiteX2" fmla="*/ 1685925 w 1685925"/>
              <a:gd name="connsiteY2" fmla="*/ 1520094 h 1520094"/>
              <a:gd name="connsiteX3" fmla="*/ 0 w 1685925"/>
              <a:gd name="connsiteY3" fmla="*/ 1520094 h 152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925" h="1520094">
                <a:moveTo>
                  <a:pt x="0" y="0"/>
                </a:moveTo>
                <a:lnTo>
                  <a:pt x="1685925" y="0"/>
                </a:lnTo>
                <a:lnTo>
                  <a:pt x="1685925" y="1520094"/>
                </a:lnTo>
                <a:lnTo>
                  <a:pt x="0" y="152009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1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459E075-99AA-49AC-8AAE-B29B45890D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09752" y="4501407"/>
            <a:ext cx="2689363" cy="1449678"/>
          </a:xfrm>
          <a:custGeom>
            <a:avLst/>
            <a:gdLst>
              <a:gd name="connsiteX0" fmla="*/ 0 w 2689363"/>
              <a:gd name="connsiteY0" fmla="*/ 0 h 1449678"/>
              <a:gd name="connsiteX1" fmla="*/ 2689363 w 2689363"/>
              <a:gd name="connsiteY1" fmla="*/ 0 h 1449678"/>
              <a:gd name="connsiteX2" fmla="*/ 2689363 w 2689363"/>
              <a:gd name="connsiteY2" fmla="*/ 1449678 h 1449678"/>
              <a:gd name="connsiteX3" fmla="*/ 0 w 2689363"/>
              <a:gd name="connsiteY3" fmla="*/ 1449678 h 144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9363" h="1449678">
                <a:moveTo>
                  <a:pt x="0" y="0"/>
                </a:moveTo>
                <a:lnTo>
                  <a:pt x="2689363" y="0"/>
                </a:lnTo>
                <a:lnTo>
                  <a:pt x="2689363" y="1449678"/>
                </a:lnTo>
                <a:lnTo>
                  <a:pt x="0" y="144967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FE0A83D-2F83-42DA-B09F-11086B7BBE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20655" y="1822876"/>
            <a:ext cx="2689363" cy="1467680"/>
          </a:xfrm>
          <a:custGeom>
            <a:avLst/>
            <a:gdLst>
              <a:gd name="connsiteX0" fmla="*/ 0 w 2689363"/>
              <a:gd name="connsiteY0" fmla="*/ 0 h 1467680"/>
              <a:gd name="connsiteX1" fmla="*/ 2689363 w 2689363"/>
              <a:gd name="connsiteY1" fmla="*/ 0 h 1467680"/>
              <a:gd name="connsiteX2" fmla="*/ 2689363 w 2689363"/>
              <a:gd name="connsiteY2" fmla="*/ 1467680 h 1467680"/>
              <a:gd name="connsiteX3" fmla="*/ 0 w 2689363"/>
              <a:gd name="connsiteY3" fmla="*/ 1467680 h 146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9363" h="1467680">
                <a:moveTo>
                  <a:pt x="0" y="0"/>
                </a:moveTo>
                <a:lnTo>
                  <a:pt x="2689363" y="0"/>
                </a:lnTo>
                <a:lnTo>
                  <a:pt x="2689363" y="1467680"/>
                </a:lnTo>
                <a:lnTo>
                  <a:pt x="0" y="146768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AED07B1-A858-4968-A3AF-AFEC0E7CB58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31558" y="4518813"/>
            <a:ext cx="2689363" cy="1414866"/>
          </a:xfrm>
          <a:custGeom>
            <a:avLst/>
            <a:gdLst>
              <a:gd name="connsiteX0" fmla="*/ 0 w 2689363"/>
              <a:gd name="connsiteY0" fmla="*/ 0 h 1414866"/>
              <a:gd name="connsiteX1" fmla="*/ 2689363 w 2689363"/>
              <a:gd name="connsiteY1" fmla="*/ 0 h 1414866"/>
              <a:gd name="connsiteX2" fmla="*/ 2689363 w 2689363"/>
              <a:gd name="connsiteY2" fmla="*/ 1414866 h 1414866"/>
              <a:gd name="connsiteX3" fmla="*/ 0 w 2689363"/>
              <a:gd name="connsiteY3" fmla="*/ 1414866 h 141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9363" h="1414866">
                <a:moveTo>
                  <a:pt x="0" y="0"/>
                </a:moveTo>
                <a:lnTo>
                  <a:pt x="2689363" y="0"/>
                </a:lnTo>
                <a:lnTo>
                  <a:pt x="2689363" y="1414866"/>
                </a:lnTo>
                <a:lnTo>
                  <a:pt x="0" y="141486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20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742B06F-F587-48EB-9E8C-713128D77CC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61020" y="1945363"/>
            <a:ext cx="2983236" cy="2363979"/>
          </a:xfrm>
          <a:custGeom>
            <a:avLst/>
            <a:gdLst>
              <a:gd name="connsiteX0" fmla="*/ 0 w 2983236"/>
              <a:gd name="connsiteY0" fmla="*/ 0 h 2363979"/>
              <a:gd name="connsiteX1" fmla="*/ 2983236 w 2983236"/>
              <a:gd name="connsiteY1" fmla="*/ 0 h 2363979"/>
              <a:gd name="connsiteX2" fmla="*/ 2983236 w 2983236"/>
              <a:gd name="connsiteY2" fmla="*/ 2363979 h 2363979"/>
              <a:gd name="connsiteX3" fmla="*/ 0 w 2983236"/>
              <a:gd name="connsiteY3" fmla="*/ 2363979 h 236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3236" h="2363979">
                <a:moveTo>
                  <a:pt x="0" y="0"/>
                </a:moveTo>
                <a:lnTo>
                  <a:pt x="2983236" y="0"/>
                </a:lnTo>
                <a:lnTo>
                  <a:pt x="2983236" y="2363979"/>
                </a:lnTo>
                <a:lnTo>
                  <a:pt x="0" y="236397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58800" dist="190500" dir="8100000" algn="tr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8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F063B1F0-006E-415F-ACD4-BE455C9229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6462" y="4353877"/>
            <a:ext cx="4819326" cy="1589611"/>
          </a:xfrm>
          <a:custGeom>
            <a:avLst/>
            <a:gdLst>
              <a:gd name="connsiteX0" fmla="*/ 0 w 4819326"/>
              <a:gd name="connsiteY0" fmla="*/ 0 h 1589611"/>
              <a:gd name="connsiteX1" fmla="*/ 4819326 w 4819326"/>
              <a:gd name="connsiteY1" fmla="*/ 0 h 1589611"/>
              <a:gd name="connsiteX2" fmla="*/ 4819326 w 4819326"/>
              <a:gd name="connsiteY2" fmla="*/ 1589611 h 1589611"/>
              <a:gd name="connsiteX3" fmla="*/ 0 w 4819326"/>
              <a:gd name="connsiteY3" fmla="*/ 1589611 h 158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26" h="1589611">
                <a:moveTo>
                  <a:pt x="0" y="0"/>
                </a:moveTo>
                <a:lnTo>
                  <a:pt x="4819326" y="0"/>
                </a:lnTo>
                <a:lnTo>
                  <a:pt x="4819326" y="1589611"/>
                </a:lnTo>
                <a:lnTo>
                  <a:pt x="0" y="158961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8" name="Picture Placeholder 18">
            <a:extLst>
              <a:ext uri="{FF2B5EF4-FFF2-40B4-BE49-F238E27FC236}">
                <a16:creationId xmlns:a16="http://schemas.microsoft.com/office/drawing/2014/main" id="{019A3A48-A3E9-4A11-B8FE-090C5F37882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95445" y="4353877"/>
            <a:ext cx="4819326" cy="1589611"/>
          </a:xfrm>
          <a:custGeom>
            <a:avLst/>
            <a:gdLst>
              <a:gd name="connsiteX0" fmla="*/ 0 w 4819326"/>
              <a:gd name="connsiteY0" fmla="*/ 0 h 1589611"/>
              <a:gd name="connsiteX1" fmla="*/ 4819326 w 4819326"/>
              <a:gd name="connsiteY1" fmla="*/ 0 h 1589611"/>
              <a:gd name="connsiteX2" fmla="*/ 4819326 w 4819326"/>
              <a:gd name="connsiteY2" fmla="*/ 1589611 h 1589611"/>
              <a:gd name="connsiteX3" fmla="*/ 0 w 4819326"/>
              <a:gd name="connsiteY3" fmla="*/ 1589611 h 158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26" h="1589611">
                <a:moveTo>
                  <a:pt x="0" y="0"/>
                </a:moveTo>
                <a:lnTo>
                  <a:pt x="4819326" y="0"/>
                </a:lnTo>
                <a:lnTo>
                  <a:pt x="4819326" y="1589611"/>
                </a:lnTo>
                <a:lnTo>
                  <a:pt x="0" y="158961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9" name="Picture Placeholder 19">
            <a:extLst>
              <a:ext uri="{FF2B5EF4-FFF2-40B4-BE49-F238E27FC236}">
                <a16:creationId xmlns:a16="http://schemas.microsoft.com/office/drawing/2014/main" id="{71C23B5B-CF2B-42A3-A964-E9F4D85D01F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95445" y="2596583"/>
            <a:ext cx="4819326" cy="1589611"/>
          </a:xfrm>
          <a:custGeom>
            <a:avLst/>
            <a:gdLst>
              <a:gd name="connsiteX0" fmla="*/ 0 w 4819326"/>
              <a:gd name="connsiteY0" fmla="*/ 0 h 1589611"/>
              <a:gd name="connsiteX1" fmla="*/ 4819326 w 4819326"/>
              <a:gd name="connsiteY1" fmla="*/ 0 h 1589611"/>
              <a:gd name="connsiteX2" fmla="*/ 4819326 w 4819326"/>
              <a:gd name="connsiteY2" fmla="*/ 1589611 h 1589611"/>
              <a:gd name="connsiteX3" fmla="*/ 0 w 4819326"/>
              <a:gd name="connsiteY3" fmla="*/ 1589611 h 158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26" h="1589611">
                <a:moveTo>
                  <a:pt x="0" y="0"/>
                </a:moveTo>
                <a:lnTo>
                  <a:pt x="4819326" y="0"/>
                </a:lnTo>
                <a:lnTo>
                  <a:pt x="4819326" y="1589611"/>
                </a:lnTo>
                <a:lnTo>
                  <a:pt x="0" y="158961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10" name="Picture Placeholder 20">
            <a:extLst>
              <a:ext uri="{FF2B5EF4-FFF2-40B4-BE49-F238E27FC236}">
                <a16:creationId xmlns:a16="http://schemas.microsoft.com/office/drawing/2014/main" id="{CA67EB8E-9D5C-4E25-8386-307C829D195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95445" y="839289"/>
            <a:ext cx="4819326" cy="1589611"/>
          </a:xfrm>
          <a:custGeom>
            <a:avLst/>
            <a:gdLst>
              <a:gd name="connsiteX0" fmla="*/ 0 w 4819326"/>
              <a:gd name="connsiteY0" fmla="*/ 0 h 1589611"/>
              <a:gd name="connsiteX1" fmla="*/ 4819326 w 4819326"/>
              <a:gd name="connsiteY1" fmla="*/ 0 h 1589611"/>
              <a:gd name="connsiteX2" fmla="*/ 4819326 w 4819326"/>
              <a:gd name="connsiteY2" fmla="*/ 1589611 h 1589611"/>
              <a:gd name="connsiteX3" fmla="*/ 0 w 4819326"/>
              <a:gd name="connsiteY3" fmla="*/ 1589611 h 158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26" h="1589611">
                <a:moveTo>
                  <a:pt x="0" y="0"/>
                </a:moveTo>
                <a:lnTo>
                  <a:pt x="4819326" y="0"/>
                </a:lnTo>
                <a:lnTo>
                  <a:pt x="4819326" y="1589611"/>
                </a:lnTo>
                <a:lnTo>
                  <a:pt x="0" y="158961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7B1441AF-280E-451D-8395-08E434B3B2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6462" y="2596584"/>
            <a:ext cx="4819326" cy="1589611"/>
          </a:xfrm>
          <a:custGeom>
            <a:avLst/>
            <a:gdLst>
              <a:gd name="connsiteX0" fmla="*/ 0 w 4819326"/>
              <a:gd name="connsiteY0" fmla="*/ 0 h 1589611"/>
              <a:gd name="connsiteX1" fmla="*/ 4819326 w 4819326"/>
              <a:gd name="connsiteY1" fmla="*/ 0 h 1589611"/>
              <a:gd name="connsiteX2" fmla="*/ 4819326 w 4819326"/>
              <a:gd name="connsiteY2" fmla="*/ 1589611 h 1589611"/>
              <a:gd name="connsiteX3" fmla="*/ 0 w 4819326"/>
              <a:gd name="connsiteY3" fmla="*/ 1589611 h 158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26" h="1589611">
                <a:moveTo>
                  <a:pt x="0" y="0"/>
                </a:moveTo>
                <a:lnTo>
                  <a:pt x="4819326" y="0"/>
                </a:lnTo>
                <a:lnTo>
                  <a:pt x="4819326" y="1589611"/>
                </a:lnTo>
                <a:lnTo>
                  <a:pt x="0" y="158961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8DEB048B-3B38-43C2-8DCE-0DC32B69953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16462" y="839288"/>
            <a:ext cx="4819326" cy="1589611"/>
          </a:xfrm>
          <a:custGeom>
            <a:avLst/>
            <a:gdLst>
              <a:gd name="connsiteX0" fmla="*/ 0 w 4819326"/>
              <a:gd name="connsiteY0" fmla="*/ 0 h 1589611"/>
              <a:gd name="connsiteX1" fmla="*/ 4819326 w 4819326"/>
              <a:gd name="connsiteY1" fmla="*/ 0 h 1589611"/>
              <a:gd name="connsiteX2" fmla="*/ 4819326 w 4819326"/>
              <a:gd name="connsiteY2" fmla="*/ 1589611 h 1589611"/>
              <a:gd name="connsiteX3" fmla="*/ 0 w 4819326"/>
              <a:gd name="connsiteY3" fmla="*/ 1589611 h 158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26" h="1589611">
                <a:moveTo>
                  <a:pt x="0" y="0"/>
                </a:moveTo>
                <a:lnTo>
                  <a:pt x="4819326" y="0"/>
                </a:lnTo>
                <a:lnTo>
                  <a:pt x="4819326" y="1589611"/>
                </a:lnTo>
                <a:lnTo>
                  <a:pt x="0" y="158961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25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C1B959-66C8-4108-8D43-ADFC21600C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44888" y="1082218"/>
            <a:ext cx="9957084" cy="2639334"/>
          </a:xfrm>
          <a:custGeom>
            <a:avLst/>
            <a:gdLst>
              <a:gd name="connsiteX0" fmla="*/ 0 w 9957084"/>
              <a:gd name="connsiteY0" fmla="*/ 0 h 2639334"/>
              <a:gd name="connsiteX1" fmla="*/ 9957084 w 9957084"/>
              <a:gd name="connsiteY1" fmla="*/ 0 h 2639334"/>
              <a:gd name="connsiteX2" fmla="*/ 9957084 w 9957084"/>
              <a:gd name="connsiteY2" fmla="*/ 2639334 h 2639334"/>
              <a:gd name="connsiteX3" fmla="*/ 0 w 9957084"/>
              <a:gd name="connsiteY3" fmla="*/ 2639334 h 263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7084" h="2639334">
                <a:moveTo>
                  <a:pt x="0" y="0"/>
                </a:moveTo>
                <a:lnTo>
                  <a:pt x="9957084" y="0"/>
                </a:lnTo>
                <a:lnTo>
                  <a:pt x="9957084" y="2639334"/>
                </a:lnTo>
                <a:lnTo>
                  <a:pt x="0" y="263933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00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5495F74-8B75-4048-9F16-23FF60709C7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00123" y="1025473"/>
            <a:ext cx="4600577" cy="4807054"/>
          </a:xfrm>
          <a:custGeom>
            <a:avLst/>
            <a:gdLst>
              <a:gd name="connsiteX0" fmla="*/ 0 w 4600577"/>
              <a:gd name="connsiteY0" fmla="*/ 0 h 4807054"/>
              <a:gd name="connsiteX1" fmla="*/ 4600577 w 4600577"/>
              <a:gd name="connsiteY1" fmla="*/ 0 h 4807054"/>
              <a:gd name="connsiteX2" fmla="*/ 4600577 w 4600577"/>
              <a:gd name="connsiteY2" fmla="*/ 4807054 h 4807054"/>
              <a:gd name="connsiteX3" fmla="*/ 0 w 4600577"/>
              <a:gd name="connsiteY3" fmla="*/ 4807054 h 480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0577" h="4807054">
                <a:moveTo>
                  <a:pt x="0" y="0"/>
                </a:moveTo>
                <a:lnTo>
                  <a:pt x="4600577" y="0"/>
                </a:lnTo>
                <a:lnTo>
                  <a:pt x="4600577" y="4807054"/>
                </a:lnTo>
                <a:lnTo>
                  <a:pt x="0" y="480705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7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4AA5A9-67C7-41AC-81AA-63F6D701E3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600450"/>
            <a:ext cx="11430000" cy="3257550"/>
          </a:xfrm>
          <a:custGeom>
            <a:avLst/>
            <a:gdLst>
              <a:gd name="connsiteX0" fmla="*/ 0 w 12192000"/>
              <a:gd name="connsiteY0" fmla="*/ 0 h 3257550"/>
              <a:gd name="connsiteX1" fmla="*/ 12192000 w 12192000"/>
              <a:gd name="connsiteY1" fmla="*/ 0 h 3257550"/>
              <a:gd name="connsiteX2" fmla="*/ 12192000 w 12192000"/>
              <a:gd name="connsiteY2" fmla="*/ 3257550 h 3257550"/>
              <a:gd name="connsiteX3" fmla="*/ 0 w 12192000"/>
              <a:gd name="connsiteY3" fmla="*/ 3257550 h 32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257550">
                <a:moveTo>
                  <a:pt x="0" y="0"/>
                </a:moveTo>
                <a:lnTo>
                  <a:pt x="12192000" y="0"/>
                </a:lnTo>
                <a:lnTo>
                  <a:pt x="12192000" y="3257550"/>
                </a:lnTo>
                <a:lnTo>
                  <a:pt x="0" y="32575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2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813A0DC-7C3F-48F3-8F1D-D1F35E1219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067050" y="981075"/>
            <a:ext cx="2914650" cy="4895850"/>
          </a:xfrm>
          <a:custGeom>
            <a:avLst/>
            <a:gdLst>
              <a:gd name="connsiteX0" fmla="*/ 0 w 2914650"/>
              <a:gd name="connsiteY0" fmla="*/ 0 h 4895850"/>
              <a:gd name="connsiteX1" fmla="*/ 2914650 w 2914650"/>
              <a:gd name="connsiteY1" fmla="*/ 0 h 4895850"/>
              <a:gd name="connsiteX2" fmla="*/ 2914650 w 2914650"/>
              <a:gd name="connsiteY2" fmla="*/ 4895850 h 4895850"/>
              <a:gd name="connsiteX3" fmla="*/ 0 w 2914650"/>
              <a:gd name="connsiteY3" fmla="*/ 4895850 h 489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4650" h="4895850">
                <a:moveTo>
                  <a:pt x="0" y="0"/>
                </a:moveTo>
                <a:lnTo>
                  <a:pt x="2914650" y="0"/>
                </a:lnTo>
                <a:lnTo>
                  <a:pt x="2914650" y="4895850"/>
                </a:lnTo>
                <a:lnTo>
                  <a:pt x="0" y="48958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B61E3B67-2C4F-4883-9C55-28F8108C85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81075"/>
            <a:ext cx="2914650" cy="4895850"/>
          </a:xfrm>
          <a:custGeom>
            <a:avLst/>
            <a:gdLst>
              <a:gd name="connsiteX0" fmla="*/ 0 w 2914650"/>
              <a:gd name="connsiteY0" fmla="*/ 0 h 4895850"/>
              <a:gd name="connsiteX1" fmla="*/ 2914650 w 2914650"/>
              <a:gd name="connsiteY1" fmla="*/ 0 h 4895850"/>
              <a:gd name="connsiteX2" fmla="*/ 2914650 w 2914650"/>
              <a:gd name="connsiteY2" fmla="*/ 4895850 h 4895850"/>
              <a:gd name="connsiteX3" fmla="*/ 0 w 2914650"/>
              <a:gd name="connsiteY3" fmla="*/ 4895850 h 489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4650" h="4895850">
                <a:moveTo>
                  <a:pt x="0" y="0"/>
                </a:moveTo>
                <a:lnTo>
                  <a:pt x="2914650" y="0"/>
                </a:lnTo>
                <a:lnTo>
                  <a:pt x="2914650" y="4895850"/>
                </a:lnTo>
                <a:lnTo>
                  <a:pt x="0" y="48958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68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5065F040-955E-424A-9BA6-390FDEB336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579257" cy="6858000"/>
          </a:xfrm>
          <a:custGeom>
            <a:avLst/>
            <a:gdLst>
              <a:gd name="connsiteX0" fmla="*/ 0 w 4324350"/>
              <a:gd name="connsiteY0" fmla="*/ 0 h 6858000"/>
              <a:gd name="connsiteX1" fmla="*/ 4324350 w 4324350"/>
              <a:gd name="connsiteY1" fmla="*/ 0 h 6858000"/>
              <a:gd name="connsiteX2" fmla="*/ 4324350 w 4324350"/>
              <a:gd name="connsiteY2" fmla="*/ 6858000 h 6858000"/>
              <a:gd name="connsiteX3" fmla="*/ 0 w 43243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4350" h="6858000">
                <a:moveTo>
                  <a:pt x="0" y="0"/>
                </a:moveTo>
                <a:lnTo>
                  <a:pt x="4324350" y="0"/>
                </a:lnTo>
                <a:lnTo>
                  <a:pt x="4324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84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2E0D646A-FD76-478D-9DB0-3168C969FA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90718" y="3773821"/>
            <a:ext cx="1622879" cy="1821693"/>
          </a:xfrm>
          <a:custGeom>
            <a:avLst/>
            <a:gdLst>
              <a:gd name="connsiteX0" fmla="*/ 0 w 1622879"/>
              <a:gd name="connsiteY0" fmla="*/ 0 h 1821693"/>
              <a:gd name="connsiteX1" fmla="*/ 1622879 w 1622879"/>
              <a:gd name="connsiteY1" fmla="*/ 0 h 1821693"/>
              <a:gd name="connsiteX2" fmla="*/ 1622879 w 1622879"/>
              <a:gd name="connsiteY2" fmla="*/ 1821693 h 1821693"/>
              <a:gd name="connsiteX3" fmla="*/ 0 w 1622879"/>
              <a:gd name="connsiteY3" fmla="*/ 1821693 h 182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2879" h="1821693">
                <a:moveTo>
                  <a:pt x="0" y="0"/>
                </a:moveTo>
                <a:lnTo>
                  <a:pt x="1622879" y="0"/>
                </a:lnTo>
                <a:lnTo>
                  <a:pt x="1622879" y="1821693"/>
                </a:lnTo>
                <a:lnTo>
                  <a:pt x="0" y="182169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138F7815-BEA8-414A-AEE5-0EC94B8E66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90718" y="1262487"/>
            <a:ext cx="1622879" cy="1821693"/>
          </a:xfrm>
          <a:custGeom>
            <a:avLst/>
            <a:gdLst>
              <a:gd name="connsiteX0" fmla="*/ 0 w 1622879"/>
              <a:gd name="connsiteY0" fmla="*/ 0 h 1821693"/>
              <a:gd name="connsiteX1" fmla="*/ 1622879 w 1622879"/>
              <a:gd name="connsiteY1" fmla="*/ 0 h 1821693"/>
              <a:gd name="connsiteX2" fmla="*/ 1622879 w 1622879"/>
              <a:gd name="connsiteY2" fmla="*/ 1821693 h 1821693"/>
              <a:gd name="connsiteX3" fmla="*/ 0 w 1622879"/>
              <a:gd name="connsiteY3" fmla="*/ 1821693 h 182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2879" h="1821693">
                <a:moveTo>
                  <a:pt x="0" y="0"/>
                </a:moveTo>
                <a:lnTo>
                  <a:pt x="1622879" y="0"/>
                </a:lnTo>
                <a:lnTo>
                  <a:pt x="1622879" y="1821693"/>
                </a:lnTo>
                <a:lnTo>
                  <a:pt x="0" y="182169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5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5C05EDA9-1A87-419D-9AA2-250C5A17EF3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48162" y="1078516"/>
            <a:ext cx="3495676" cy="3016782"/>
          </a:xfrm>
          <a:custGeom>
            <a:avLst/>
            <a:gdLst>
              <a:gd name="connsiteX0" fmla="*/ 205430 w 4114800"/>
              <a:gd name="connsiteY0" fmla="*/ 0 h 3551087"/>
              <a:gd name="connsiteX1" fmla="*/ 3909370 w 4114800"/>
              <a:gd name="connsiteY1" fmla="*/ 0 h 3551087"/>
              <a:gd name="connsiteX2" fmla="*/ 4114800 w 4114800"/>
              <a:gd name="connsiteY2" fmla="*/ 205430 h 3551087"/>
              <a:gd name="connsiteX3" fmla="*/ 4114800 w 4114800"/>
              <a:gd name="connsiteY3" fmla="*/ 3345657 h 3551087"/>
              <a:gd name="connsiteX4" fmla="*/ 3909370 w 4114800"/>
              <a:gd name="connsiteY4" fmla="*/ 3551087 h 3551087"/>
              <a:gd name="connsiteX5" fmla="*/ 205430 w 4114800"/>
              <a:gd name="connsiteY5" fmla="*/ 3551087 h 3551087"/>
              <a:gd name="connsiteX6" fmla="*/ 0 w 4114800"/>
              <a:gd name="connsiteY6" fmla="*/ 3345657 h 3551087"/>
              <a:gd name="connsiteX7" fmla="*/ 0 w 4114800"/>
              <a:gd name="connsiteY7" fmla="*/ 205430 h 3551087"/>
              <a:gd name="connsiteX8" fmla="*/ 205430 w 4114800"/>
              <a:gd name="connsiteY8" fmla="*/ 0 h 35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4800" h="3551087">
                <a:moveTo>
                  <a:pt x="205430" y="0"/>
                </a:moveTo>
                <a:lnTo>
                  <a:pt x="3909370" y="0"/>
                </a:lnTo>
                <a:cubicBezTo>
                  <a:pt x="4022826" y="0"/>
                  <a:pt x="4114800" y="91974"/>
                  <a:pt x="4114800" y="205430"/>
                </a:cubicBezTo>
                <a:lnTo>
                  <a:pt x="4114800" y="3345657"/>
                </a:lnTo>
                <a:cubicBezTo>
                  <a:pt x="4114800" y="3459113"/>
                  <a:pt x="4022826" y="3551087"/>
                  <a:pt x="3909370" y="3551087"/>
                </a:cubicBezTo>
                <a:lnTo>
                  <a:pt x="205430" y="3551087"/>
                </a:lnTo>
                <a:cubicBezTo>
                  <a:pt x="91974" y="3551087"/>
                  <a:pt x="0" y="3459113"/>
                  <a:pt x="0" y="3345657"/>
                </a:cubicBezTo>
                <a:lnTo>
                  <a:pt x="0" y="205430"/>
                </a:lnTo>
                <a:cubicBezTo>
                  <a:pt x="0" y="91974"/>
                  <a:pt x="91974" y="0"/>
                  <a:pt x="20543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2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7B7C264-7986-438E-AC4A-84E8442B8B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59749" y="1386114"/>
            <a:ext cx="3886309" cy="4085772"/>
          </a:xfrm>
          <a:custGeom>
            <a:avLst/>
            <a:gdLst>
              <a:gd name="connsiteX0" fmla="*/ 0 w 3886309"/>
              <a:gd name="connsiteY0" fmla="*/ 0 h 4085772"/>
              <a:gd name="connsiteX1" fmla="*/ 3886309 w 3886309"/>
              <a:gd name="connsiteY1" fmla="*/ 0 h 4085772"/>
              <a:gd name="connsiteX2" fmla="*/ 3886309 w 3886309"/>
              <a:gd name="connsiteY2" fmla="*/ 4085772 h 4085772"/>
              <a:gd name="connsiteX3" fmla="*/ 0 w 3886309"/>
              <a:gd name="connsiteY3" fmla="*/ 4085772 h 408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6309" h="4085772">
                <a:moveTo>
                  <a:pt x="0" y="0"/>
                </a:moveTo>
                <a:lnTo>
                  <a:pt x="3886309" y="0"/>
                </a:lnTo>
                <a:lnTo>
                  <a:pt x="3886309" y="4085772"/>
                </a:lnTo>
                <a:lnTo>
                  <a:pt x="0" y="40857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0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B6FC57A-6E6A-46CC-BD24-42FC9DC3A3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43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4FF2CBD5-51DC-47BB-A731-85C966AFCB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24729" y="3178946"/>
            <a:ext cx="2413811" cy="2525878"/>
          </a:xfrm>
          <a:custGeom>
            <a:avLst/>
            <a:gdLst>
              <a:gd name="connsiteX0" fmla="*/ 0 w 2413811"/>
              <a:gd name="connsiteY0" fmla="*/ 0 h 2525878"/>
              <a:gd name="connsiteX1" fmla="*/ 2413811 w 2413811"/>
              <a:gd name="connsiteY1" fmla="*/ 0 h 2525878"/>
              <a:gd name="connsiteX2" fmla="*/ 2413811 w 2413811"/>
              <a:gd name="connsiteY2" fmla="*/ 2525878 h 2525878"/>
              <a:gd name="connsiteX3" fmla="*/ 0 w 2413811"/>
              <a:gd name="connsiteY3" fmla="*/ 2525878 h 252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11" h="2525878">
                <a:moveTo>
                  <a:pt x="0" y="0"/>
                </a:moveTo>
                <a:lnTo>
                  <a:pt x="2413811" y="0"/>
                </a:lnTo>
                <a:lnTo>
                  <a:pt x="2413811" y="2525878"/>
                </a:lnTo>
                <a:lnTo>
                  <a:pt x="0" y="252587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6D377613-7DE4-458E-B478-214D753422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3619" y="3178946"/>
            <a:ext cx="2413811" cy="2525878"/>
          </a:xfrm>
          <a:custGeom>
            <a:avLst/>
            <a:gdLst>
              <a:gd name="connsiteX0" fmla="*/ 0 w 2413811"/>
              <a:gd name="connsiteY0" fmla="*/ 0 h 2525878"/>
              <a:gd name="connsiteX1" fmla="*/ 2413811 w 2413811"/>
              <a:gd name="connsiteY1" fmla="*/ 0 h 2525878"/>
              <a:gd name="connsiteX2" fmla="*/ 2413811 w 2413811"/>
              <a:gd name="connsiteY2" fmla="*/ 2525878 h 2525878"/>
              <a:gd name="connsiteX3" fmla="*/ 0 w 2413811"/>
              <a:gd name="connsiteY3" fmla="*/ 2525878 h 252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811" h="2525878">
                <a:moveTo>
                  <a:pt x="0" y="0"/>
                </a:moveTo>
                <a:lnTo>
                  <a:pt x="2413811" y="0"/>
                </a:lnTo>
                <a:lnTo>
                  <a:pt x="2413811" y="2525878"/>
                </a:lnTo>
                <a:lnTo>
                  <a:pt x="0" y="252587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0E5AB8C1-C18C-41AD-8486-AEFDA86C32A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2024" y="990598"/>
            <a:ext cx="9396413" cy="2795589"/>
          </a:xfrm>
          <a:custGeom>
            <a:avLst/>
            <a:gdLst>
              <a:gd name="connsiteX0" fmla="*/ 0 w 8317593"/>
              <a:gd name="connsiteY0" fmla="*/ 0 h 2609850"/>
              <a:gd name="connsiteX1" fmla="*/ 8317593 w 8317593"/>
              <a:gd name="connsiteY1" fmla="*/ 0 h 2609850"/>
              <a:gd name="connsiteX2" fmla="*/ 8317593 w 8317593"/>
              <a:gd name="connsiteY2" fmla="*/ 2609850 h 2609850"/>
              <a:gd name="connsiteX3" fmla="*/ 0 w 8317593"/>
              <a:gd name="connsiteY3" fmla="*/ 260985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17593" h="2609850">
                <a:moveTo>
                  <a:pt x="0" y="0"/>
                </a:moveTo>
                <a:lnTo>
                  <a:pt x="8317593" y="0"/>
                </a:lnTo>
                <a:lnTo>
                  <a:pt x="8317593" y="2609850"/>
                </a:lnTo>
                <a:lnTo>
                  <a:pt x="0" y="26098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0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48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ECEB5D1E-A8CC-4C9A-A82C-47D74BC1B7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0842" y="733425"/>
            <a:ext cx="5264016" cy="5391150"/>
          </a:xfrm>
          <a:custGeom>
            <a:avLst/>
            <a:gdLst>
              <a:gd name="connsiteX0" fmla="*/ 0 w 5264016"/>
              <a:gd name="connsiteY0" fmla="*/ 0 h 5391150"/>
              <a:gd name="connsiteX1" fmla="*/ 5264016 w 5264016"/>
              <a:gd name="connsiteY1" fmla="*/ 0 h 5391150"/>
              <a:gd name="connsiteX2" fmla="*/ 5264016 w 5264016"/>
              <a:gd name="connsiteY2" fmla="*/ 5391150 h 5391150"/>
              <a:gd name="connsiteX3" fmla="*/ 0 w 5264016"/>
              <a:gd name="connsiteY3" fmla="*/ 5391150 h 539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4016" h="5391150">
                <a:moveTo>
                  <a:pt x="0" y="0"/>
                </a:moveTo>
                <a:lnTo>
                  <a:pt x="5264016" y="0"/>
                </a:lnTo>
                <a:lnTo>
                  <a:pt x="5264016" y="5391150"/>
                </a:lnTo>
                <a:lnTo>
                  <a:pt x="0" y="53911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8577CC1-C244-4AE5-ACD7-0DD2C7596D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04331" y="1255486"/>
            <a:ext cx="4584366" cy="4347028"/>
          </a:xfrm>
          <a:custGeom>
            <a:avLst/>
            <a:gdLst>
              <a:gd name="connsiteX0" fmla="*/ 0 w 4584366"/>
              <a:gd name="connsiteY0" fmla="*/ 0 h 4347028"/>
              <a:gd name="connsiteX1" fmla="*/ 4584366 w 4584366"/>
              <a:gd name="connsiteY1" fmla="*/ 0 h 4347028"/>
              <a:gd name="connsiteX2" fmla="*/ 4584366 w 4584366"/>
              <a:gd name="connsiteY2" fmla="*/ 4347028 h 4347028"/>
              <a:gd name="connsiteX3" fmla="*/ 0 w 4584366"/>
              <a:gd name="connsiteY3" fmla="*/ 4347028 h 434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4366" h="4347028">
                <a:moveTo>
                  <a:pt x="0" y="0"/>
                </a:moveTo>
                <a:lnTo>
                  <a:pt x="4584366" y="0"/>
                </a:lnTo>
                <a:lnTo>
                  <a:pt x="4584366" y="4347028"/>
                </a:lnTo>
                <a:lnTo>
                  <a:pt x="0" y="434702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ECA50D-CC34-4A31-A983-FF7B62C2D00B}"/>
              </a:ext>
            </a:extLst>
          </p:cNvPr>
          <p:cNvSpPr/>
          <p:nvPr userDrawn="1"/>
        </p:nvSpPr>
        <p:spPr>
          <a:xfrm>
            <a:off x="11433181" y="0"/>
            <a:ext cx="75881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DDBB44-75C4-45E2-B215-08AB609197E3}"/>
              </a:ext>
            </a:extLst>
          </p:cNvPr>
          <p:cNvSpPr txBox="1"/>
          <p:nvPr userDrawn="1"/>
        </p:nvSpPr>
        <p:spPr>
          <a:xfrm rot="10800000" flipV="1">
            <a:off x="11547686" y="6299412"/>
            <a:ext cx="52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i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‹nr.›</a:t>
            </a:fld>
            <a:endParaRPr lang="id-ID" sz="3600" b="1" i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9D466B-991F-7B31-5D63-DC5A4400106D}"/>
              </a:ext>
            </a:extLst>
          </p:cNvPr>
          <p:cNvSpPr txBox="1"/>
          <p:nvPr userDrawn="1"/>
        </p:nvSpPr>
        <p:spPr>
          <a:xfrm>
            <a:off x="324903" y="256395"/>
            <a:ext cx="405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>
                <a:solidFill>
                  <a:schemeClr val="accent1"/>
                </a:solidFill>
                <a:effectLst/>
                <a:latin typeface="Ubuntu" panose="020B0504030602030204" pitchFamily="34" charset="0"/>
              </a:rPr>
              <a:t>HEUG Europe</a:t>
            </a:r>
          </a:p>
        </p:txBody>
      </p:sp>
      <p:pic>
        <p:nvPicPr>
          <p:cNvPr id="7" name="Picture 6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39C5009D-9E96-0108-DF59-F481544EDBD5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684" y="125967"/>
            <a:ext cx="529809" cy="40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33" r:id="rId4"/>
    <p:sldLayoutId id="2147483704" r:id="rId5"/>
    <p:sldLayoutId id="2147483710" r:id="rId6"/>
    <p:sldLayoutId id="2147483712" r:id="rId7"/>
    <p:sldLayoutId id="2147483701" r:id="rId8"/>
    <p:sldLayoutId id="2147483731" r:id="rId9"/>
    <p:sldLayoutId id="2147483693" r:id="rId10"/>
    <p:sldLayoutId id="2147483694" r:id="rId11"/>
    <p:sldLayoutId id="2147483696" r:id="rId12"/>
    <p:sldLayoutId id="2147483735" r:id="rId13"/>
    <p:sldLayoutId id="2147483697" r:id="rId14"/>
    <p:sldLayoutId id="2147483714" r:id="rId15"/>
    <p:sldLayoutId id="2147483734" r:id="rId16"/>
    <p:sldLayoutId id="2147483730" r:id="rId17"/>
    <p:sldLayoutId id="2147483658" r:id="rId18"/>
    <p:sldLayoutId id="2147483732" r:id="rId19"/>
    <p:sldLayoutId id="2147483736" r:id="rId20"/>
    <p:sldLayoutId id="2147483737" r:id="rId21"/>
    <p:sldLayoutId id="2147483740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9E2D750-7A2A-4897-A04B-E9E30A4FCB82}"/>
              </a:ext>
            </a:extLst>
          </p:cNvPr>
          <p:cNvSpPr/>
          <p:nvPr/>
        </p:nvSpPr>
        <p:spPr>
          <a:xfrm>
            <a:off x="0" y="0"/>
            <a:ext cx="366208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F9B708-970D-2052-8691-352833E9D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5225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5053AA-C90E-5C90-6135-E98542CC52CA}"/>
              </a:ext>
            </a:extLst>
          </p:cNvPr>
          <p:cNvSpPr txBox="1"/>
          <p:nvPr/>
        </p:nvSpPr>
        <p:spPr>
          <a:xfrm>
            <a:off x="4244829" y="5469622"/>
            <a:ext cx="76004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>
                <a:solidFill>
                  <a:schemeClr val="accent1"/>
                </a:solidFill>
                <a:effectLst/>
                <a:latin typeface="Ubuntu" panose="020B0504030602030204" pitchFamily="34" charset="0"/>
              </a:rPr>
              <a:t>HEUG Europe - </a:t>
            </a:r>
            <a:r>
              <a:rPr lang="en-US" sz="2800" b="1">
                <a:solidFill>
                  <a:schemeClr val="accent1"/>
                </a:solidFill>
                <a:latin typeface="Ubuntu" panose="020B0504030602030204" pitchFamily="34" charset="0"/>
              </a:rPr>
              <a:t>Lille</a:t>
            </a:r>
            <a:endParaRPr lang="en-US" sz="2800" b="1" i="0">
              <a:solidFill>
                <a:schemeClr val="accent1"/>
              </a:solidFill>
              <a:effectLst/>
              <a:latin typeface="Ubuntu" panose="020B0504030602030204" pitchFamily="34" charset="0"/>
            </a:endParaRPr>
          </a:p>
          <a:p>
            <a:r>
              <a:rPr lang="fr-FR" b="0" i="0">
                <a:solidFill>
                  <a:schemeClr val="tx2"/>
                </a:solidFill>
                <a:effectLst/>
                <a:latin typeface="Ubuntu" panose="020B0504030602030204" pitchFamily="34" charset="0"/>
              </a:rPr>
              <a:t>27 - 28 </a:t>
            </a:r>
            <a:r>
              <a:rPr lang="fr-FR" b="0" i="0" err="1">
                <a:solidFill>
                  <a:schemeClr val="tx2"/>
                </a:solidFill>
                <a:effectLst/>
                <a:latin typeface="Ubuntu" panose="020B0504030602030204" pitchFamily="34" charset="0"/>
              </a:rPr>
              <a:t>November</a:t>
            </a:r>
            <a:r>
              <a:rPr lang="fr-FR" b="0" i="0">
                <a:solidFill>
                  <a:schemeClr val="tx2"/>
                </a:solidFill>
                <a:effectLst/>
                <a:latin typeface="Ubuntu" panose="020B0504030602030204" pitchFamily="34" charset="0"/>
              </a:rPr>
              <a:t>, 2023</a:t>
            </a:r>
          </a:p>
          <a:p>
            <a:r>
              <a:rPr lang="fr-FR" b="0" i="0">
                <a:solidFill>
                  <a:schemeClr val="tx2"/>
                </a:solidFill>
                <a:effectLst/>
                <a:latin typeface="Ubuntu" panose="020B0504030602030204" pitchFamily="34" charset="0"/>
              </a:rPr>
              <a:t>Cité des Échanges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2B4642B-985C-986E-BD10-8C4CF417F7D5}"/>
              </a:ext>
            </a:extLst>
          </p:cNvPr>
          <p:cNvSpPr txBox="1"/>
          <p:nvPr/>
        </p:nvSpPr>
        <p:spPr>
          <a:xfrm>
            <a:off x="268014" y="5469622"/>
            <a:ext cx="3176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95000"/>
                  </a:schemeClr>
                </a:solidFill>
              </a:rPr>
              <a:t>Presentors:</a:t>
            </a:r>
          </a:p>
          <a:p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Jesper Voskamp</a:t>
            </a:r>
          </a:p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Amsterdam University of </a:t>
            </a:r>
            <a:r>
              <a:rPr lang="nl-NL" dirty="0" err="1">
                <a:solidFill>
                  <a:schemeClr val="accent6">
                    <a:lumMod val="75000"/>
                  </a:schemeClr>
                </a:solidFill>
              </a:rPr>
              <a:t>Applied</a:t>
            </a: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 Sciences</a:t>
            </a:r>
          </a:p>
        </p:txBody>
      </p:sp>
      <p:sp useBgFill="1">
        <p:nvSpPr>
          <p:cNvPr id="5" name="Tekstvak 4">
            <a:extLst>
              <a:ext uri="{FF2B5EF4-FFF2-40B4-BE49-F238E27FC236}">
                <a16:creationId xmlns:a16="http://schemas.microsoft.com/office/drawing/2014/main" id="{A59A8D6F-99BB-1726-A7B4-7B31DD88A235}"/>
              </a:ext>
            </a:extLst>
          </p:cNvPr>
          <p:cNvSpPr txBox="1"/>
          <p:nvPr/>
        </p:nvSpPr>
        <p:spPr>
          <a:xfrm>
            <a:off x="2156179" y="1923392"/>
            <a:ext cx="7358312" cy="276998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“Without Standards there can be no improvement”</a:t>
            </a:r>
            <a:br>
              <a:rPr lang="en-US" sz="2800" b="1" dirty="0">
                <a:latin typeface="+mj-lt"/>
              </a:rPr>
            </a:br>
            <a:r>
              <a:rPr lang="en-US" sz="2800" b="1" dirty="0">
                <a:latin typeface="+mj-lt"/>
              </a:rPr>
              <a:t>- Taiichi Ohno –</a:t>
            </a:r>
          </a:p>
          <a:p>
            <a:pPr algn="ctr"/>
            <a:endParaRPr lang="nl-NL" dirty="0"/>
          </a:p>
          <a:p>
            <a:pPr algn="ctr"/>
            <a:r>
              <a:rPr lang="en-US" dirty="0"/>
              <a:t>“That's because it is impossible to improve on a process that is not documented, inconsistently applied, and not universally understood”</a:t>
            </a:r>
          </a:p>
          <a:p>
            <a:pPr algn="ctr"/>
            <a:r>
              <a:rPr lang="en-US" dirty="0"/>
              <a:t>-  The internet -</a:t>
            </a:r>
          </a:p>
          <a:p>
            <a:pPr algn="ctr"/>
            <a:endParaRPr lang="nl-NL" dirty="0"/>
          </a:p>
        </p:txBody>
      </p:sp>
      <p:sp>
        <p:nvSpPr>
          <p:cNvPr id="6" name="Rectangle: Rounded Corners 12">
            <a:extLst>
              <a:ext uri="{FF2B5EF4-FFF2-40B4-BE49-F238E27FC236}">
                <a16:creationId xmlns:a16="http://schemas.microsoft.com/office/drawing/2014/main" id="{0881AD0B-E54C-875F-2CD4-B0162F28A3F8}"/>
              </a:ext>
            </a:extLst>
          </p:cNvPr>
          <p:cNvSpPr/>
          <p:nvPr/>
        </p:nvSpPr>
        <p:spPr>
          <a:xfrm>
            <a:off x="3444767" y="5225143"/>
            <a:ext cx="8747234" cy="1632858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21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5" y="2105937"/>
            <a:ext cx="632753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quality of service to our students, our employees, and all the other systems that are reliant on Campus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create insight and overview, for ourselves, for the university, for the </a:t>
            </a:r>
            <a:r>
              <a:rPr lang="en-US" dirty="0" err="1"/>
              <a:t>programme’s</a:t>
            </a:r>
            <a:r>
              <a:rPr lang="en-US" dirty="0"/>
              <a:t> but most of all for the students.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reduce the burden to manage, maintain or update Campus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Flexibility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Why do we want these standards? 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203844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6" y="2136338"/>
            <a:ext cx="632753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Big  Bangs or Waterfalls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 to walk, and after that learn to walk faster after that maybe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Standards are not about technique it’s about the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Systems don’t operate in a vacuum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80% approval or use is enough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well stolen than badly invented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What did we learn</a:t>
            </a:r>
            <a:r>
              <a:rPr lang="en-US" sz="2000" b="1"/>
              <a:t>? 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54059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6" y="2136338"/>
            <a:ext cx="63275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have similar standards for your institution for Campus Solutions?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so, are they documented, consistently applied, and universally understood?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have a Roadmap beyond the next 2,3 or 4 quarters?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tips or questions for us?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/>
              <a:t>My question </a:t>
            </a:r>
            <a:r>
              <a:rPr lang="nl-NL" sz="2000" b="1" dirty="0" err="1"/>
              <a:t>for</a:t>
            </a:r>
            <a:r>
              <a:rPr lang="nl-NL" sz="2000" b="1" dirty="0"/>
              <a:t> </a:t>
            </a:r>
            <a:r>
              <a:rPr lang="nl-NL" sz="2000" b="1" dirty="0" err="1"/>
              <a:t>you</a:t>
            </a:r>
            <a:r>
              <a:rPr lang="nl-NL" sz="2000" b="1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09540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A188B2D-CE94-41BB-88BB-240BAD960C76}"/>
              </a:ext>
            </a:extLst>
          </p:cNvPr>
          <p:cNvSpPr/>
          <p:nvPr/>
        </p:nvSpPr>
        <p:spPr>
          <a:xfrm>
            <a:off x="2701380" y="2776193"/>
            <a:ext cx="6606899" cy="1305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72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Fangsong Std R" panose="02020400000000000000" pitchFamily="18" charset="-128"/>
              </a:rPr>
              <a:t>Thank</a:t>
            </a:r>
            <a:r>
              <a:rPr lang="en-US" sz="7200" b="1">
                <a:solidFill>
                  <a:schemeClr val="accent2"/>
                </a:solidFill>
                <a:latin typeface="+mj-lt"/>
                <a:ea typeface="Adobe Fangsong Std R" panose="02020400000000000000" pitchFamily="18" charset="-128"/>
              </a:rPr>
              <a:t> </a:t>
            </a:r>
            <a:r>
              <a:rPr lang="en-US" sz="7200" b="1">
                <a:solidFill>
                  <a:schemeClr val="accent1"/>
                </a:solidFill>
                <a:latin typeface="+mj-lt"/>
                <a:ea typeface="Adobe Fangsong Std R" panose="02020400000000000000" pitchFamily="18" charset="-128"/>
              </a:rPr>
              <a:t>You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72F9533-AC91-48F2-A8F1-140115304A12}"/>
              </a:ext>
            </a:extLst>
          </p:cNvPr>
          <p:cNvSpPr/>
          <p:nvPr/>
        </p:nvSpPr>
        <p:spPr>
          <a:xfrm>
            <a:off x="1686216" y="-387756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D497F2-69BD-475A-9704-591093755E0E}"/>
              </a:ext>
            </a:extLst>
          </p:cNvPr>
          <p:cNvSpPr/>
          <p:nvPr/>
        </p:nvSpPr>
        <p:spPr>
          <a:xfrm>
            <a:off x="862154" y="3705151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21B5FD8-37D6-49F9-B7C7-80A90357EEA2}"/>
              </a:ext>
            </a:extLst>
          </p:cNvPr>
          <p:cNvSpPr/>
          <p:nvPr/>
        </p:nvSpPr>
        <p:spPr>
          <a:xfrm>
            <a:off x="-239754" y="1413104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5E45174-8C02-44FC-B641-A2EB6175EFBC}"/>
              </a:ext>
            </a:extLst>
          </p:cNvPr>
          <p:cNvSpPr/>
          <p:nvPr/>
        </p:nvSpPr>
        <p:spPr>
          <a:xfrm>
            <a:off x="9137155" y="-387756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A053F2-5395-4529-AD54-4E5527CFCFDF}"/>
              </a:ext>
            </a:extLst>
          </p:cNvPr>
          <p:cNvSpPr/>
          <p:nvPr/>
        </p:nvSpPr>
        <p:spPr>
          <a:xfrm>
            <a:off x="10370833" y="3705151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FBDD151-7708-4765-912D-5F8F8A82E9C4}"/>
              </a:ext>
            </a:extLst>
          </p:cNvPr>
          <p:cNvSpPr/>
          <p:nvPr/>
        </p:nvSpPr>
        <p:spPr>
          <a:xfrm>
            <a:off x="11952246" y="1413104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C27903A-39E7-4F04-9D1F-E43900953750}"/>
              </a:ext>
            </a:extLst>
          </p:cNvPr>
          <p:cNvSpPr/>
          <p:nvPr/>
        </p:nvSpPr>
        <p:spPr>
          <a:xfrm>
            <a:off x="9011113" y="2589051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5BBA0A-BB8C-4F05-850D-855A81739757}"/>
              </a:ext>
            </a:extLst>
          </p:cNvPr>
          <p:cNvSpPr/>
          <p:nvPr/>
        </p:nvSpPr>
        <p:spPr>
          <a:xfrm>
            <a:off x="2815091" y="2589051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D333C22-1B36-44DE-AF30-9DC84AD79EC8}"/>
              </a:ext>
            </a:extLst>
          </p:cNvPr>
          <p:cNvSpPr/>
          <p:nvPr/>
        </p:nvSpPr>
        <p:spPr>
          <a:xfrm>
            <a:off x="862154" y="6403318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A31F19E-5789-4B7B-BB1B-D4FB468695EE}"/>
              </a:ext>
            </a:extLst>
          </p:cNvPr>
          <p:cNvSpPr/>
          <p:nvPr/>
        </p:nvSpPr>
        <p:spPr>
          <a:xfrm>
            <a:off x="10370833" y="6403318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81B5DB-5B87-4984-8D93-E8728CB27504}"/>
              </a:ext>
            </a:extLst>
          </p:cNvPr>
          <p:cNvSpPr txBox="1"/>
          <p:nvPr/>
        </p:nvSpPr>
        <p:spPr>
          <a:xfrm>
            <a:off x="1962868" y="4313783"/>
            <a:ext cx="8266263" cy="662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you have any questions, please do not hesitate to contact me at 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s.j.voskamp@hva.nl</a:t>
            </a:r>
          </a:p>
        </p:txBody>
      </p:sp>
    </p:spTree>
    <p:extLst>
      <p:ext uri="{BB962C8B-B14F-4D97-AF65-F5344CB8AC3E}">
        <p14:creationId xmlns:p14="http://schemas.microsoft.com/office/powerpoint/2010/main" val="128711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72F9533-AC91-48F2-A8F1-140115304A12}"/>
              </a:ext>
            </a:extLst>
          </p:cNvPr>
          <p:cNvSpPr/>
          <p:nvPr/>
        </p:nvSpPr>
        <p:spPr>
          <a:xfrm>
            <a:off x="1686216" y="-387756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D497F2-69BD-475A-9704-591093755E0E}"/>
              </a:ext>
            </a:extLst>
          </p:cNvPr>
          <p:cNvSpPr/>
          <p:nvPr/>
        </p:nvSpPr>
        <p:spPr>
          <a:xfrm>
            <a:off x="862154" y="3705151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21B5FD8-37D6-49F9-B7C7-80A90357EEA2}"/>
              </a:ext>
            </a:extLst>
          </p:cNvPr>
          <p:cNvSpPr/>
          <p:nvPr/>
        </p:nvSpPr>
        <p:spPr>
          <a:xfrm>
            <a:off x="-239754" y="1413104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5E45174-8C02-44FC-B641-A2EB6175EFBC}"/>
              </a:ext>
            </a:extLst>
          </p:cNvPr>
          <p:cNvSpPr/>
          <p:nvPr/>
        </p:nvSpPr>
        <p:spPr>
          <a:xfrm>
            <a:off x="9137155" y="-387756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A053F2-5395-4529-AD54-4E5527CFCFDF}"/>
              </a:ext>
            </a:extLst>
          </p:cNvPr>
          <p:cNvSpPr/>
          <p:nvPr/>
        </p:nvSpPr>
        <p:spPr>
          <a:xfrm>
            <a:off x="10370833" y="3705151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FBDD151-7708-4765-912D-5F8F8A82E9C4}"/>
              </a:ext>
            </a:extLst>
          </p:cNvPr>
          <p:cNvSpPr/>
          <p:nvPr/>
        </p:nvSpPr>
        <p:spPr>
          <a:xfrm>
            <a:off x="11952246" y="1413104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C27903A-39E7-4F04-9D1F-E43900953750}"/>
              </a:ext>
            </a:extLst>
          </p:cNvPr>
          <p:cNvSpPr/>
          <p:nvPr/>
        </p:nvSpPr>
        <p:spPr>
          <a:xfrm>
            <a:off x="9891326" y="1852902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25BBA0A-BB8C-4F05-850D-855A81739757}"/>
              </a:ext>
            </a:extLst>
          </p:cNvPr>
          <p:cNvSpPr/>
          <p:nvPr/>
        </p:nvSpPr>
        <p:spPr>
          <a:xfrm>
            <a:off x="2815091" y="2589051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D333C22-1B36-44DE-AF30-9DC84AD79EC8}"/>
              </a:ext>
            </a:extLst>
          </p:cNvPr>
          <p:cNvSpPr/>
          <p:nvPr/>
        </p:nvSpPr>
        <p:spPr>
          <a:xfrm>
            <a:off x="862154" y="6403318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A31F19E-5789-4B7B-BB1B-D4FB468695EE}"/>
              </a:ext>
            </a:extLst>
          </p:cNvPr>
          <p:cNvSpPr/>
          <p:nvPr/>
        </p:nvSpPr>
        <p:spPr>
          <a:xfrm>
            <a:off x="10370833" y="6403318"/>
            <a:ext cx="959013" cy="90936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8B751B1-12FA-1CCE-E820-30DE246B994C}"/>
              </a:ext>
            </a:extLst>
          </p:cNvPr>
          <p:cNvSpPr txBox="1"/>
          <p:nvPr/>
        </p:nvSpPr>
        <p:spPr>
          <a:xfrm>
            <a:off x="3606976" y="1984022"/>
            <a:ext cx="62144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Where are we coming from?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have we been doing in the last decade and a half?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did we screw 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did we do right?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standards we have been trying to implement?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are we trying it?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have we learned?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94D2A83-2E23-E5A5-036A-7F9E7F74BC70}"/>
              </a:ext>
            </a:extLst>
          </p:cNvPr>
          <p:cNvSpPr txBox="1"/>
          <p:nvPr/>
        </p:nvSpPr>
        <p:spPr>
          <a:xfrm>
            <a:off x="3606976" y="1117225"/>
            <a:ext cx="5336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err="1">
                <a:latin typeface="+mj-lt"/>
              </a:rPr>
              <a:t>Table</a:t>
            </a:r>
            <a:r>
              <a:rPr lang="nl-NL" sz="3600" b="1">
                <a:latin typeface="+mj-lt"/>
              </a:rPr>
              <a:t> of </a:t>
            </a:r>
            <a:r>
              <a:rPr lang="nl-NL" sz="3600" b="1">
                <a:solidFill>
                  <a:schemeClr val="accent5">
                    <a:lumMod val="50000"/>
                  </a:schemeClr>
                </a:solidFill>
                <a:latin typeface="+mj-lt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43248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AE695DB-6638-4BD4-A0E8-DB1EE0FDDAA7}"/>
              </a:ext>
            </a:extLst>
          </p:cNvPr>
          <p:cNvSpPr/>
          <p:nvPr/>
        </p:nvSpPr>
        <p:spPr>
          <a:xfrm>
            <a:off x="0" y="0"/>
            <a:ext cx="2757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D4074EC-B25D-4198-A8E1-CBEDBE7868AC}"/>
              </a:ext>
            </a:extLst>
          </p:cNvPr>
          <p:cNvSpPr/>
          <p:nvPr/>
        </p:nvSpPr>
        <p:spPr>
          <a:xfrm>
            <a:off x="708953" y="2291641"/>
            <a:ext cx="4917621" cy="2322286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  <a:effectLst>
            <a:outerShdw blurRad="558800" dist="1905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66D796A-CAA1-4414-8399-BCA7E6798384}"/>
              </a:ext>
            </a:extLst>
          </p:cNvPr>
          <p:cNvGrpSpPr/>
          <p:nvPr/>
        </p:nvGrpSpPr>
        <p:grpSpPr>
          <a:xfrm>
            <a:off x="1767408" y="2859928"/>
            <a:ext cx="2877743" cy="1574342"/>
            <a:chOff x="1833273" y="253012"/>
            <a:chExt cx="2482559" cy="260472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8E3293D-9645-49BA-800E-C40911064913}"/>
                </a:ext>
              </a:extLst>
            </p:cNvPr>
            <p:cNvSpPr txBox="1"/>
            <p:nvPr/>
          </p:nvSpPr>
          <p:spPr>
            <a:xfrm>
              <a:off x="1833273" y="253012"/>
              <a:ext cx="2482559" cy="2604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b="1" dirty="0">
                  <a:solidFill>
                    <a:schemeClr val="accent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Jesper Voskamp</a:t>
              </a:r>
            </a:p>
            <a:p>
              <a:pPr>
                <a:lnSpc>
                  <a:spcPct val="80000"/>
                </a:lnSpc>
              </a:pPr>
              <a:endParaRPr lang="en-US" sz="2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80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Functional analyst &amp; Product owner Campus Solutions</a:t>
              </a:r>
            </a:p>
            <a:p>
              <a:pPr marL="171450" indent="-171450">
                <a:lnSpc>
                  <a:spcPct val="80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Amsterdam University of Applied Sciences</a:t>
              </a:r>
            </a:p>
            <a:p>
              <a:pPr marL="171450" indent="-171450">
                <a:lnSpc>
                  <a:spcPct val="80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accent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s.j.voskamp@hva.nl</a:t>
              </a:r>
            </a:p>
            <a:p>
              <a:pPr>
                <a:lnSpc>
                  <a:spcPct val="80000"/>
                </a:lnSpc>
              </a:pPr>
              <a:endParaRPr lang="en-US" sz="2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57CC752B-AA7A-410C-8980-912A07200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409" y="2612732"/>
              <a:ext cx="60458" cy="104638"/>
            </a:xfrm>
            <a:custGeom>
              <a:avLst/>
              <a:gdLst>
                <a:gd name="T0" fmla="*/ 917464 w 228"/>
                <a:gd name="T1" fmla="*/ 6378503 h 396"/>
                <a:gd name="T2" fmla="*/ 917464 w 228"/>
                <a:gd name="T3" fmla="*/ 6378503 h 396"/>
                <a:gd name="T4" fmla="*/ 20449952 w 228"/>
                <a:gd name="T5" fmla="*/ 25644259 h 396"/>
                <a:gd name="T6" fmla="*/ 917464 w 228"/>
                <a:gd name="T7" fmla="*/ 45951270 h 396"/>
                <a:gd name="T8" fmla="*/ 917464 w 228"/>
                <a:gd name="T9" fmla="*/ 45951270 h 396"/>
                <a:gd name="T10" fmla="*/ 0 w 228"/>
                <a:gd name="T11" fmla="*/ 47773648 h 396"/>
                <a:gd name="T12" fmla="*/ 3801645 w 228"/>
                <a:gd name="T13" fmla="*/ 51418403 h 396"/>
                <a:gd name="T14" fmla="*/ 6554398 w 228"/>
                <a:gd name="T15" fmla="*/ 50507395 h 396"/>
                <a:gd name="T16" fmla="*/ 6554398 w 228"/>
                <a:gd name="T17" fmla="*/ 50507395 h 396"/>
                <a:gd name="T18" fmla="*/ 28839639 w 228"/>
                <a:gd name="T19" fmla="*/ 28507892 h 396"/>
                <a:gd name="T20" fmla="*/ 28839639 w 228"/>
                <a:gd name="T21" fmla="*/ 28507892 h 396"/>
                <a:gd name="T22" fmla="*/ 29757103 w 228"/>
                <a:gd name="T23" fmla="*/ 25644259 h 396"/>
                <a:gd name="T24" fmla="*/ 29757103 w 228"/>
                <a:gd name="T25" fmla="*/ 25644259 h 396"/>
                <a:gd name="T26" fmla="*/ 29757103 w 228"/>
                <a:gd name="T27" fmla="*/ 25644259 h 396"/>
                <a:gd name="T28" fmla="*/ 28839639 w 228"/>
                <a:gd name="T29" fmla="*/ 22910511 h 396"/>
                <a:gd name="T30" fmla="*/ 28839639 w 228"/>
                <a:gd name="T31" fmla="*/ 22910511 h 396"/>
                <a:gd name="T32" fmla="*/ 6554398 w 228"/>
                <a:gd name="T33" fmla="*/ 911369 h 396"/>
                <a:gd name="T34" fmla="*/ 6554398 w 228"/>
                <a:gd name="T35" fmla="*/ 911369 h 396"/>
                <a:gd name="T36" fmla="*/ 3801645 w 228"/>
                <a:gd name="T37" fmla="*/ 0 h 396"/>
                <a:gd name="T38" fmla="*/ 0 w 228"/>
                <a:gd name="T39" fmla="*/ 3644756 h 396"/>
                <a:gd name="T40" fmla="*/ 917464 w 228"/>
                <a:gd name="T41" fmla="*/ 6378503 h 3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8" h="396">
                  <a:moveTo>
                    <a:pt x="7" y="49"/>
                  </a:moveTo>
                  <a:lnTo>
                    <a:pt x="7" y="49"/>
                  </a:lnTo>
                  <a:cubicBezTo>
                    <a:pt x="156" y="197"/>
                    <a:pt x="156" y="197"/>
                    <a:pt x="156" y="197"/>
                  </a:cubicBezTo>
                  <a:cubicBezTo>
                    <a:pt x="7" y="353"/>
                    <a:pt x="7" y="353"/>
                    <a:pt x="7" y="353"/>
                  </a:cubicBezTo>
                  <a:cubicBezTo>
                    <a:pt x="0" y="353"/>
                    <a:pt x="0" y="360"/>
                    <a:pt x="0" y="367"/>
                  </a:cubicBezTo>
                  <a:cubicBezTo>
                    <a:pt x="0" y="388"/>
                    <a:pt x="15" y="395"/>
                    <a:pt x="29" y="395"/>
                  </a:cubicBezTo>
                  <a:cubicBezTo>
                    <a:pt x="36" y="395"/>
                    <a:pt x="43" y="395"/>
                    <a:pt x="50" y="388"/>
                  </a:cubicBezTo>
                  <a:cubicBezTo>
                    <a:pt x="220" y="219"/>
                    <a:pt x="220" y="219"/>
                    <a:pt x="220" y="219"/>
                  </a:cubicBezTo>
                  <a:cubicBezTo>
                    <a:pt x="227" y="212"/>
                    <a:pt x="227" y="205"/>
                    <a:pt x="227" y="197"/>
                  </a:cubicBezTo>
                  <a:cubicBezTo>
                    <a:pt x="227" y="190"/>
                    <a:pt x="227" y="183"/>
                    <a:pt x="220" y="176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3" y="7"/>
                    <a:pt x="36" y="0"/>
                    <a:pt x="29" y="0"/>
                  </a:cubicBezTo>
                  <a:cubicBezTo>
                    <a:pt x="15" y="0"/>
                    <a:pt x="0" y="14"/>
                    <a:pt x="0" y="28"/>
                  </a:cubicBezTo>
                  <a:cubicBezTo>
                    <a:pt x="0" y="42"/>
                    <a:pt x="7" y="49"/>
                    <a:pt x="7" y="4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1C9976B-DB23-4620-B857-3D5C08A5F0D9}"/>
              </a:ext>
            </a:extLst>
          </p:cNvPr>
          <p:cNvGrpSpPr/>
          <p:nvPr/>
        </p:nvGrpSpPr>
        <p:grpSpPr>
          <a:xfrm>
            <a:off x="6562262" y="2975882"/>
            <a:ext cx="4154803" cy="1647867"/>
            <a:chOff x="6203634" y="2438359"/>
            <a:chExt cx="4154803" cy="164786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1A00DA5-5F16-40D5-BFDE-5E7F1F676CB6}"/>
                </a:ext>
              </a:extLst>
            </p:cNvPr>
            <p:cNvSpPr txBox="1"/>
            <p:nvPr/>
          </p:nvSpPr>
          <p:spPr>
            <a:xfrm>
              <a:off x="6203634" y="2438359"/>
              <a:ext cx="4154803" cy="263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lnSpc>
                  <a:spcPct val="130000"/>
                </a:lnSpc>
                <a:defRPr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pPr>
                <a:lnSpc>
                  <a:spcPct val="120000"/>
                </a:lnSpc>
              </a:pPr>
              <a:endPara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CFEA4828-7C5B-4AF3-A84F-BEF66D19D4ED}"/>
                </a:ext>
              </a:extLst>
            </p:cNvPr>
            <p:cNvGrpSpPr/>
            <p:nvPr/>
          </p:nvGrpSpPr>
          <p:grpSpPr>
            <a:xfrm>
              <a:off x="6303650" y="3811906"/>
              <a:ext cx="1124712" cy="274320"/>
              <a:chOff x="1086645" y="4582409"/>
              <a:chExt cx="1124712" cy="274320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5469BCB7-C552-4A91-9E24-B7D1E5BC1532}"/>
                  </a:ext>
                </a:extLst>
              </p:cNvPr>
              <p:cNvSpPr/>
              <p:nvPr/>
            </p:nvSpPr>
            <p:spPr>
              <a:xfrm>
                <a:off x="1086645" y="4582409"/>
                <a:ext cx="1124712" cy="27432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Learn More</a:t>
                </a: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4DB6FAB8-2270-47CF-987F-A31E858225DD}"/>
                  </a:ext>
                </a:extLst>
              </p:cNvPr>
              <p:cNvSpPr/>
              <p:nvPr/>
            </p:nvSpPr>
            <p:spPr>
              <a:xfrm>
                <a:off x="1937037" y="4582409"/>
                <a:ext cx="274320" cy="27432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5" name="Freeform 5">
                <a:extLst>
                  <a:ext uri="{FF2B5EF4-FFF2-40B4-BE49-F238E27FC236}">
                    <a16:creationId xmlns:a16="http://schemas.microsoft.com/office/drawing/2014/main" id="{EB0EF4A6-9D31-47F5-B394-FE7377635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3968" y="4667250"/>
                <a:ext cx="60458" cy="104638"/>
              </a:xfrm>
              <a:custGeom>
                <a:avLst/>
                <a:gdLst>
                  <a:gd name="T0" fmla="*/ 917464 w 228"/>
                  <a:gd name="T1" fmla="*/ 6378503 h 396"/>
                  <a:gd name="T2" fmla="*/ 917464 w 228"/>
                  <a:gd name="T3" fmla="*/ 6378503 h 396"/>
                  <a:gd name="T4" fmla="*/ 20449952 w 228"/>
                  <a:gd name="T5" fmla="*/ 25644259 h 396"/>
                  <a:gd name="T6" fmla="*/ 917464 w 228"/>
                  <a:gd name="T7" fmla="*/ 45951270 h 396"/>
                  <a:gd name="T8" fmla="*/ 917464 w 228"/>
                  <a:gd name="T9" fmla="*/ 45951270 h 396"/>
                  <a:gd name="T10" fmla="*/ 0 w 228"/>
                  <a:gd name="T11" fmla="*/ 47773648 h 396"/>
                  <a:gd name="T12" fmla="*/ 3801645 w 228"/>
                  <a:gd name="T13" fmla="*/ 51418403 h 396"/>
                  <a:gd name="T14" fmla="*/ 6554398 w 228"/>
                  <a:gd name="T15" fmla="*/ 50507395 h 396"/>
                  <a:gd name="T16" fmla="*/ 6554398 w 228"/>
                  <a:gd name="T17" fmla="*/ 50507395 h 396"/>
                  <a:gd name="T18" fmla="*/ 28839639 w 228"/>
                  <a:gd name="T19" fmla="*/ 28507892 h 396"/>
                  <a:gd name="T20" fmla="*/ 28839639 w 228"/>
                  <a:gd name="T21" fmla="*/ 28507892 h 396"/>
                  <a:gd name="T22" fmla="*/ 29757103 w 228"/>
                  <a:gd name="T23" fmla="*/ 25644259 h 396"/>
                  <a:gd name="T24" fmla="*/ 29757103 w 228"/>
                  <a:gd name="T25" fmla="*/ 25644259 h 396"/>
                  <a:gd name="T26" fmla="*/ 29757103 w 228"/>
                  <a:gd name="T27" fmla="*/ 25644259 h 396"/>
                  <a:gd name="T28" fmla="*/ 28839639 w 228"/>
                  <a:gd name="T29" fmla="*/ 22910511 h 396"/>
                  <a:gd name="T30" fmla="*/ 28839639 w 228"/>
                  <a:gd name="T31" fmla="*/ 22910511 h 396"/>
                  <a:gd name="T32" fmla="*/ 6554398 w 228"/>
                  <a:gd name="T33" fmla="*/ 911369 h 396"/>
                  <a:gd name="T34" fmla="*/ 6554398 w 228"/>
                  <a:gd name="T35" fmla="*/ 911369 h 396"/>
                  <a:gd name="T36" fmla="*/ 3801645 w 228"/>
                  <a:gd name="T37" fmla="*/ 0 h 396"/>
                  <a:gd name="T38" fmla="*/ 0 w 228"/>
                  <a:gd name="T39" fmla="*/ 3644756 h 396"/>
                  <a:gd name="T40" fmla="*/ 917464 w 228"/>
                  <a:gd name="T41" fmla="*/ 6378503 h 39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28" h="396">
                    <a:moveTo>
                      <a:pt x="7" y="49"/>
                    </a:moveTo>
                    <a:lnTo>
                      <a:pt x="7" y="49"/>
                    </a:lnTo>
                    <a:cubicBezTo>
                      <a:pt x="156" y="197"/>
                      <a:pt x="156" y="197"/>
                      <a:pt x="156" y="197"/>
                    </a:cubicBezTo>
                    <a:cubicBezTo>
                      <a:pt x="7" y="353"/>
                      <a:pt x="7" y="353"/>
                      <a:pt x="7" y="353"/>
                    </a:cubicBezTo>
                    <a:cubicBezTo>
                      <a:pt x="0" y="353"/>
                      <a:pt x="0" y="360"/>
                      <a:pt x="0" y="367"/>
                    </a:cubicBezTo>
                    <a:cubicBezTo>
                      <a:pt x="0" y="388"/>
                      <a:pt x="15" y="395"/>
                      <a:pt x="29" y="395"/>
                    </a:cubicBezTo>
                    <a:cubicBezTo>
                      <a:pt x="36" y="395"/>
                      <a:pt x="43" y="395"/>
                      <a:pt x="50" y="388"/>
                    </a:cubicBezTo>
                    <a:cubicBezTo>
                      <a:pt x="220" y="219"/>
                      <a:pt x="220" y="219"/>
                      <a:pt x="220" y="219"/>
                    </a:cubicBezTo>
                    <a:cubicBezTo>
                      <a:pt x="227" y="212"/>
                      <a:pt x="227" y="205"/>
                      <a:pt x="227" y="197"/>
                    </a:cubicBezTo>
                    <a:cubicBezTo>
                      <a:pt x="227" y="190"/>
                      <a:pt x="227" y="183"/>
                      <a:pt x="220" y="176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43" y="7"/>
                      <a:pt x="36" y="0"/>
                      <a:pt x="29" y="0"/>
                    </a:cubicBezTo>
                    <a:cubicBezTo>
                      <a:pt x="15" y="0"/>
                      <a:pt x="0" y="14"/>
                      <a:pt x="0" y="28"/>
                    </a:cubicBezTo>
                    <a:cubicBezTo>
                      <a:pt x="0" y="42"/>
                      <a:pt x="7" y="49"/>
                      <a:pt x="7" y="4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2" name="TextBox 15">
            <a:extLst>
              <a:ext uri="{FF2B5EF4-FFF2-40B4-BE49-F238E27FC236}">
                <a16:creationId xmlns:a16="http://schemas.microsoft.com/office/drawing/2014/main" id="{A9C34146-D839-97E8-15F2-0C29594C23B9}"/>
              </a:ext>
            </a:extLst>
          </p:cNvPr>
          <p:cNvSpPr txBox="1"/>
          <p:nvPr/>
        </p:nvSpPr>
        <p:spPr>
          <a:xfrm>
            <a:off x="6562262" y="1157809"/>
            <a:ext cx="36976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b="1">
                <a:solidFill>
                  <a:schemeClr val="tx2"/>
                </a:solidFill>
                <a:latin typeface="+mj-lt"/>
                <a:ea typeface="Segoe UI Black" panose="020B0A02040204020203" pitchFamily="34" charset="0"/>
                <a:cs typeface="Times New Roman" panose="02020603050405020304" pitchFamily="18" charset="0"/>
              </a:rPr>
              <a:t>About </a:t>
            </a:r>
            <a:r>
              <a:rPr lang="en-US" sz="5400" b="1">
                <a:solidFill>
                  <a:schemeClr val="accent1"/>
                </a:solidFill>
                <a:latin typeface="+mj-lt"/>
                <a:ea typeface="Segoe UI Black" panose="020B0A02040204020203" pitchFamily="34" charset="0"/>
                <a:cs typeface="Times New Roman" panose="02020603050405020304" pitchFamily="18" charset="0"/>
              </a:rPr>
              <a:t>Us</a:t>
            </a:r>
            <a:endParaRPr lang="en-US" sz="5400" b="1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14">
            <a:extLst>
              <a:ext uri="{FF2B5EF4-FFF2-40B4-BE49-F238E27FC236}">
                <a16:creationId xmlns:a16="http://schemas.microsoft.com/office/drawing/2014/main" id="{D0AEF839-BFCA-A79B-E09C-1AF28232F43E}"/>
              </a:ext>
            </a:extLst>
          </p:cNvPr>
          <p:cNvSpPr/>
          <p:nvPr/>
        </p:nvSpPr>
        <p:spPr>
          <a:xfrm>
            <a:off x="6184231" y="2136021"/>
            <a:ext cx="4246439" cy="2964360"/>
          </a:xfrm>
          <a:prstGeom prst="roundRect">
            <a:avLst>
              <a:gd name="adj" fmla="val 381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Largest university of applied sciences of the 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Approximately 55.000 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12000 new students every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Approximately 5000 (teachers &amp; administrative employees)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 faculties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350 active </a:t>
            </a:r>
            <a:r>
              <a:rPr lang="en-US" sz="12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programme’s</a:t>
            </a:r>
            <a:r>
              <a:rPr lang="en-US" sz="1200" dirty="0">
                <a:solidFill>
                  <a:schemeClr val="tx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55740A8-9493-8F7C-8FA4-C48C1C5FE5CB}"/>
              </a:ext>
            </a:extLst>
          </p:cNvPr>
          <p:cNvSpPr txBox="1"/>
          <p:nvPr/>
        </p:nvSpPr>
        <p:spPr>
          <a:xfrm>
            <a:off x="6288007" y="2477042"/>
            <a:ext cx="491762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Amsterdam University of Applied Sciences</a:t>
            </a:r>
          </a:p>
          <a:p>
            <a:pPr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15">
            <a:extLst>
              <a:ext uri="{FF2B5EF4-FFF2-40B4-BE49-F238E27FC236}">
                <a16:creationId xmlns:a16="http://schemas.microsoft.com/office/drawing/2014/main" id="{07362B48-05AB-064E-C3F5-AC283C80EC71}"/>
              </a:ext>
            </a:extLst>
          </p:cNvPr>
          <p:cNvSpPr txBox="1"/>
          <p:nvPr/>
        </p:nvSpPr>
        <p:spPr>
          <a:xfrm>
            <a:off x="1761330" y="1591920"/>
            <a:ext cx="369760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b="1" dirty="0">
                <a:solidFill>
                  <a:schemeClr val="bg1">
                    <a:lumMod val="95000"/>
                  </a:schemeClr>
                </a:solidFill>
                <a:latin typeface="+mj-lt"/>
                <a:ea typeface="Segoe UI Black" panose="020B0A02040204020203" pitchFamily="34" charset="0"/>
                <a:cs typeface="Times New Roman" panose="02020603050405020304" pitchFamily="18" charset="0"/>
              </a:rPr>
              <a:t>Ab</a:t>
            </a:r>
            <a:r>
              <a:rPr lang="en-US" sz="5400" b="1" dirty="0">
                <a:solidFill>
                  <a:schemeClr val="tx2"/>
                </a:solidFill>
                <a:latin typeface="+mj-lt"/>
                <a:ea typeface="Segoe UI Black" panose="020B0A02040204020203" pitchFamily="34" charset="0"/>
                <a:cs typeface="Times New Roman" panose="02020603050405020304" pitchFamily="18" charset="0"/>
              </a:rPr>
              <a:t>out </a:t>
            </a:r>
            <a:r>
              <a:rPr lang="en-US" sz="5400" b="1" dirty="0">
                <a:solidFill>
                  <a:schemeClr val="accent1"/>
                </a:solidFill>
                <a:latin typeface="+mj-lt"/>
                <a:ea typeface="Segoe UI Black" panose="020B0A02040204020203" pitchFamily="34" charset="0"/>
                <a:cs typeface="Times New Roman" panose="02020603050405020304" pitchFamily="18" charset="0"/>
              </a:rPr>
              <a:t>Me</a:t>
            </a:r>
            <a:endParaRPr lang="en-US" sz="5400" b="1" dirty="0">
              <a:solidFill>
                <a:schemeClr val="accent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5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6" y="2105937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Pre- SIS </a:t>
            </a:r>
            <a:r>
              <a:rPr lang="nl-NL" dirty="0" err="1"/>
              <a:t>every</a:t>
            </a:r>
            <a:r>
              <a:rPr lang="nl-NL" dirty="0"/>
              <a:t> </a:t>
            </a:r>
            <a:r>
              <a:rPr lang="nl-NL" dirty="0" err="1"/>
              <a:t>faculty</a:t>
            </a:r>
            <a:r>
              <a:rPr lang="nl-NL" dirty="0"/>
              <a:t> had  </a:t>
            </a:r>
            <a:r>
              <a:rPr lang="nl-NL" dirty="0" err="1"/>
              <a:t>one</a:t>
            </a:r>
            <a:r>
              <a:rPr lang="nl-NL" dirty="0"/>
              <a:t> or more systems </a:t>
            </a:r>
            <a:r>
              <a:rPr lang="nl-NL" dirty="0" err="1"/>
              <a:t>to</a:t>
            </a:r>
            <a:r>
              <a:rPr lang="nl-NL" dirty="0"/>
              <a:t> register </a:t>
            </a:r>
            <a:r>
              <a:rPr lang="nl-NL" dirty="0" err="1"/>
              <a:t>grades</a:t>
            </a:r>
            <a:r>
              <a:rPr lang="nl-NL" dirty="0"/>
              <a:t>, monitor student </a:t>
            </a:r>
            <a:r>
              <a:rPr lang="nl-NL" dirty="0" err="1"/>
              <a:t>progress</a:t>
            </a:r>
            <a:r>
              <a:rPr lang="nl-N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Student Information System (Campus Solutions) </a:t>
            </a:r>
            <a:r>
              <a:rPr lang="nl-NL" dirty="0" err="1"/>
              <a:t>since</a:t>
            </a:r>
            <a:r>
              <a:rPr lang="nl-NL" dirty="0"/>
              <a:t> 2010, </a:t>
            </a:r>
            <a:r>
              <a:rPr lang="nl-NL" dirty="0" err="1"/>
              <a:t>every</a:t>
            </a:r>
            <a:r>
              <a:rPr lang="nl-NL" dirty="0"/>
              <a:t> student, teacher, </a:t>
            </a:r>
            <a:r>
              <a:rPr lang="nl-NL" dirty="0" err="1"/>
              <a:t>adminstrative</a:t>
            </a:r>
            <a:r>
              <a:rPr lang="nl-NL" dirty="0"/>
              <a:t> employee </a:t>
            </a:r>
            <a:r>
              <a:rPr lang="nl-NL" dirty="0" err="1"/>
              <a:t>work</a:t>
            </a:r>
            <a:r>
              <a:rPr lang="nl-NL" dirty="0"/>
              <a:t> in 1 system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relevant data </a:t>
            </a:r>
            <a:r>
              <a:rPr lang="nl-NL" dirty="0" err="1"/>
              <a:t>for</a:t>
            </a:r>
            <a:r>
              <a:rPr lang="nl-NL" dirty="0"/>
              <a:t> a student </a:t>
            </a:r>
            <a:r>
              <a:rPr lang="nl-NL" dirty="0" err="1"/>
              <a:t>from</a:t>
            </a:r>
            <a:r>
              <a:rPr lang="nl-NL" dirty="0"/>
              <a:t> start </a:t>
            </a:r>
            <a:r>
              <a:rPr lang="nl-NL" dirty="0" err="1"/>
              <a:t>to</a:t>
            </a:r>
            <a:r>
              <a:rPr lang="nl-NL" dirty="0"/>
              <a:t> end is in </a:t>
            </a:r>
            <a:r>
              <a:rPr lang="nl-NL" dirty="0" err="1"/>
              <a:t>that</a:t>
            </a:r>
            <a:r>
              <a:rPr lang="nl-NL" dirty="0"/>
              <a:t> system.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Campus Solution is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centre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conduit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system landscape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University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 err="1"/>
              <a:t>Where</a:t>
            </a:r>
            <a:r>
              <a:rPr lang="nl-NL" sz="2000" b="1" dirty="0"/>
              <a:t> are we </a:t>
            </a:r>
            <a:r>
              <a:rPr lang="nl-NL" sz="2000" b="1" dirty="0" err="1"/>
              <a:t>coming</a:t>
            </a:r>
            <a:r>
              <a:rPr lang="nl-NL" sz="2000" b="1" dirty="0"/>
              <a:t> </a:t>
            </a:r>
            <a:r>
              <a:rPr lang="nl-NL" sz="2000" b="1" dirty="0" err="1"/>
              <a:t>from</a:t>
            </a:r>
            <a:r>
              <a:rPr lang="nl-NL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779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961004" y="1767271"/>
            <a:ext cx="632753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university, One system, One thousand different ways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Slim, Slank, </a:t>
            </a:r>
            <a:r>
              <a:rPr lang="en-US" dirty="0" err="1"/>
              <a:t>Sluitend</a:t>
            </a:r>
            <a:r>
              <a:rPr lang="en-US" dirty="0"/>
              <a:t> 2013 – 2017 (Smart, Slim, Closing)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DLO  2017 -  2019 ( Full Digital learning Environment)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GGO  2019 – December 2023 ( Well organized Education)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?????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What have we been doing between 2010 en 2024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51869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5" y="2105937"/>
            <a:ext cx="63275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it was technically possible then the answer was “Yes”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 process and data in 1 system and connecting it all to each 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vision for the future or roadmap or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100% approval for (big) changes or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Consultants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What did we screw up in managing CS?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97741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5" y="2105937"/>
            <a:ext cx="632753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Standardization because of a new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Standards without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and meeting the same people for every project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Complex </a:t>
            </a:r>
            <a:r>
              <a:rPr lang="en-US" dirty="0" err="1"/>
              <a:t>programmes</a:t>
            </a:r>
            <a:r>
              <a:rPr lang="en-US" dirty="0"/>
              <a:t> or project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Theory vs Reality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Administrating why we are changing something or why we are choosing not to change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What did we screw up in projects using CS?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45902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5" y="2105937"/>
            <a:ext cx="632753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Standards are a means to an end and not the end itself.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Avoiding the sunk cost fallacy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the faculties, institutes and </a:t>
            </a:r>
            <a:r>
              <a:rPr lang="en-US" dirty="0" err="1"/>
              <a:t>programmes</a:t>
            </a:r>
            <a:r>
              <a:rPr lang="en-US" dirty="0"/>
              <a:t> are willing to work together.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Motivation of our employees remained and remains high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What did we get right? 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392752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5095E50-DB22-69C3-2D23-F4B8E6B090E7}"/>
              </a:ext>
            </a:extLst>
          </p:cNvPr>
          <p:cNvSpPr txBox="1"/>
          <p:nvPr/>
        </p:nvSpPr>
        <p:spPr>
          <a:xfrm>
            <a:off x="219945" y="2105937"/>
            <a:ext cx="6560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DEFE101E-382F-6830-8D34-13479D899506}"/>
              </a:ext>
            </a:extLst>
          </p:cNvPr>
          <p:cNvSpPr/>
          <p:nvPr/>
        </p:nvSpPr>
        <p:spPr>
          <a:xfrm>
            <a:off x="9871645" y="241865"/>
            <a:ext cx="1368629" cy="1297773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6">
            <a:extLst>
              <a:ext uri="{FF2B5EF4-FFF2-40B4-BE49-F238E27FC236}">
                <a16:creationId xmlns:a16="http://schemas.microsoft.com/office/drawing/2014/main" id="{315A10FC-B14E-3B99-85EB-2A7DF24BA9EE}"/>
              </a:ext>
            </a:extLst>
          </p:cNvPr>
          <p:cNvSpPr/>
          <p:nvPr/>
        </p:nvSpPr>
        <p:spPr>
          <a:xfrm>
            <a:off x="9084378" y="1044390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26">
            <a:extLst>
              <a:ext uri="{FF2B5EF4-FFF2-40B4-BE49-F238E27FC236}">
                <a16:creationId xmlns:a16="http://schemas.microsoft.com/office/drawing/2014/main" id="{5CF5B5D1-FF22-650E-BB6D-D46D28411328}"/>
              </a:ext>
            </a:extLst>
          </p:cNvPr>
          <p:cNvSpPr/>
          <p:nvPr/>
        </p:nvSpPr>
        <p:spPr>
          <a:xfrm>
            <a:off x="10629987" y="6041185"/>
            <a:ext cx="697455" cy="71047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26">
            <a:extLst>
              <a:ext uri="{FF2B5EF4-FFF2-40B4-BE49-F238E27FC236}">
                <a16:creationId xmlns:a16="http://schemas.microsoft.com/office/drawing/2014/main" id="{2108C59C-6F48-03EF-C6D0-8E38ED666C41}"/>
              </a:ext>
            </a:extLst>
          </p:cNvPr>
          <p:cNvSpPr/>
          <p:nvPr/>
        </p:nvSpPr>
        <p:spPr>
          <a:xfrm>
            <a:off x="9871645" y="6041185"/>
            <a:ext cx="479507" cy="454682"/>
          </a:xfrm>
          <a:prstGeom prst="roundRect">
            <a:avLst>
              <a:gd name="adj" fmla="val 5785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25CD366-9309-BF4D-D25E-954FC857893C}"/>
              </a:ext>
            </a:extLst>
          </p:cNvPr>
          <p:cNvSpPr txBox="1"/>
          <p:nvPr/>
        </p:nvSpPr>
        <p:spPr>
          <a:xfrm>
            <a:off x="453005" y="2105937"/>
            <a:ext cx="632753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standard Framework for building a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Standards for building a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Standards how to use a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standard Term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 Catalog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Standards for students to register for courses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7EDF9-9EDE-FDB7-1535-F10DAEAB0E68}"/>
              </a:ext>
            </a:extLst>
          </p:cNvPr>
          <p:cNvSpPr txBox="1"/>
          <p:nvPr/>
        </p:nvSpPr>
        <p:spPr>
          <a:xfrm>
            <a:off x="1565910" y="948565"/>
            <a:ext cx="6094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What are some of the standards we are trying to introduce now?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94792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rpl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9336C"/>
      </a:accent1>
      <a:accent2>
        <a:srgbClr val="5A3F85"/>
      </a:accent2>
      <a:accent3>
        <a:srgbClr val="7A58B0"/>
      </a:accent3>
      <a:accent4>
        <a:srgbClr val="997FC3"/>
      </a:accent4>
      <a:accent5>
        <a:srgbClr val="B29ED2"/>
      </a:accent5>
      <a:accent6>
        <a:srgbClr val="C0B0DA"/>
      </a:accent6>
      <a:hlink>
        <a:srgbClr val="3D0D26"/>
      </a:hlink>
      <a:folHlink>
        <a:srgbClr val="660A3E"/>
      </a:folHlink>
    </a:clrScheme>
    <a:fontScheme name="Custom 41">
      <a:majorFont>
        <a:latin typeface="Playfair Display Black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3c11d7-bd76-4754-a611-06941cfc5b5f" xsi:nil="true"/>
    <lcf76f155ced4ddcb4097134ff3c332f xmlns="7e322b58-db81-4754-9876-4dd60f162ca8">
      <Terms xmlns="http://schemas.microsoft.com/office/infopath/2007/PartnerControls"/>
    </lcf76f155ced4ddcb4097134ff3c332f>
    <Persoon xmlns="7e322b58-db81-4754-9876-4dd60f162ca8">
      <UserInfo>
        <DisplayName/>
        <AccountId xsi:nil="true"/>
        <AccountType/>
      </UserInfo>
    </Persoon>
    <SharedWithUsers xmlns="823c11d7-bd76-4754-a611-06941cfc5b5f">
      <UserInfo>
        <DisplayName>Eveline Bregonje</DisplayName>
        <AccountId>17</AccountId>
        <AccountType/>
      </UserInfo>
      <UserInfo>
        <DisplayName>Ruth van Leeuwen</DisplayName>
        <AccountId>15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BBEB89CB25DC4D8339D1603D0127E4" ma:contentTypeVersion="17" ma:contentTypeDescription="Een nieuw document maken." ma:contentTypeScope="" ma:versionID="58b48af6790852f0cb421bd13a8e1550">
  <xsd:schema xmlns:xsd="http://www.w3.org/2001/XMLSchema" xmlns:xs="http://www.w3.org/2001/XMLSchema" xmlns:p="http://schemas.microsoft.com/office/2006/metadata/properties" xmlns:ns2="7e322b58-db81-4754-9876-4dd60f162ca8" xmlns:ns3="823c11d7-bd76-4754-a611-06941cfc5b5f" targetNamespace="http://schemas.microsoft.com/office/2006/metadata/properties" ma:root="true" ma:fieldsID="ca65b81d595629b90a795410f141b213" ns2:_="" ns3:_="">
    <xsd:import namespace="7e322b58-db81-4754-9876-4dd60f162ca8"/>
    <xsd:import namespace="823c11d7-bd76-4754-a611-06941cfc5b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Perso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22b58-db81-4754-9876-4dd60f162c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99b6ca76-abda-4f5c-bf70-6374a71c10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ersoon" ma:index="23" nillable="true" ma:displayName="Persoon" ma:format="Dropdown" ma:list="UserInfo" ma:SharePointGroup="0" ma:internalName="Perso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c11d7-bd76-4754-a611-06941cfc5b5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aa9994b-08b0-44b0-a70c-c342c1d5e7d9}" ma:internalName="TaxCatchAll" ma:showField="CatchAllData" ma:web="823c11d7-bd76-4754-a611-06941cfc5b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933076-8A29-4B17-B65E-84B43ADD18B3}">
  <ds:schemaRefs>
    <ds:schemaRef ds:uri="7e322b58-db81-4754-9876-4dd60f162ca8"/>
    <ds:schemaRef ds:uri="823c11d7-bd76-4754-a611-06941cfc5b5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21F391-F085-490F-B536-C5FF5559B1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5FA9E3-A333-48DE-A764-D1C245A8AD26}">
  <ds:schemaRefs>
    <ds:schemaRef ds:uri="7e322b58-db81-4754-9876-4dd60f162ca8"/>
    <ds:schemaRef ds:uri="823c11d7-bd76-4754-a611-06941cfc5b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723</Words>
  <Application>Microsoft Office PowerPoint</Application>
  <PresentationFormat>Breedbeeld</PresentationFormat>
  <Paragraphs>154</Paragraphs>
  <Slides>13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Open Sans</vt:lpstr>
      <vt:lpstr>Open Sans Light</vt:lpstr>
      <vt:lpstr>Playfair Display Black</vt:lpstr>
      <vt:lpstr>Ubuntu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Jesper Voskamp</cp:lastModifiedBy>
  <cp:revision>3</cp:revision>
  <dcterms:created xsi:type="dcterms:W3CDTF">2021-01-09T02:14:53Z</dcterms:created>
  <dcterms:modified xsi:type="dcterms:W3CDTF">2023-11-26T13:40:01Z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0x01010072BBEB89CB25DC4D8339D1603D0127E4</vt:lpwstr>
  </property>
  <property fmtid="{D5CDD505-2E9C-101B-9397-08002B2CF9AE}" pid="3" name="MediaServiceImageTags">
    <vt:lpwstr/>
  </property>
</Properties>
</file>