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7"/>
  </p:notesMasterIdLst>
  <p:sldIdLst>
    <p:sldId id="274" r:id="rId6"/>
    <p:sldId id="346" r:id="rId7"/>
    <p:sldId id="347" r:id="rId8"/>
    <p:sldId id="348" r:id="rId9"/>
    <p:sldId id="351" r:id="rId10"/>
    <p:sldId id="357" r:id="rId11"/>
    <p:sldId id="353" r:id="rId12"/>
    <p:sldId id="354" r:id="rId13"/>
    <p:sldId id="355" r:id="rId14"/>
    <p:sldId id="356" r:id="rId15"/>
    <p:sldId id="358" r:id="rId16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ing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ing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ing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ing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ing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King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King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King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King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110">
          <p15:clr>
            <a:srgbClr val="A4A3A4"/>
          </p15:clr>
        </p15:guide>
        <p15:guide id="2" orient="horz" pos="1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CA4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B25A7-041C-4B6E-A1E4-C6FCAD05D9A2}" v="9" dt="2019-07-01T19:45:05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2553" autoAdjust="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>
        <p:guide pos="5110"/>
        <p:guide orient="horz" pos="16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ryan" userId="5cdf2381-4026-4feb-a682-41d5b68b32a8" providerId="ADAL" clId="{A789ED1A-C6BA-422D-97E8-296398B13D81}"/>
    <pc:docChg chg="delSld modSld">
      <pc:chgData name="Sarah Bryan" userId="5cdf2381-4026-4feb-a682-41d5b68b32a8" providerId="ADAL" clId="{A789ED1A-C6BA-422D-97E8-296398B13D81}" dt="2019-06-04T15:49:08.010" v="64" actId="20577"/>
      <pc:docMkLst>
        <pc:docMk/>
      </pc:docMkLst>
      <pc:sldChg chg="modSp">
        <pc:chgData name="Sarah Bryan" userId="5cdf2381-4026-4feb-a682-41d5b68b32a8" providerId="ADAL" clId="{A789ED1A-C6BA-422D-97E8-296398B13D81}" dt="2019-06-04T15:49:08.010" v="64" actId="20577"/>
        <pc:sldMkLst>
          <pc:docMk/>
          <pc:sldMk cId="0" sldId="274"/>
        </pc:sldMkLst>
        <pc:spChg chg="mod">
          <ac:chgData name="Sarah Bryan" userId="5cdf2381-4026-4feb-a682-41d5b68b32a8" providerId="ADAL" clId="{A789ED1A-C6BA-422D-97E8-296398B13D81}" dt="2019-06-04T15:49:08.010" v="64" actId="20577"/>
          <ac:spMkLst>
            <pc:docMk/>
            <pc:sldMk cId="0" sldId="274"/>
            <ac:spMk id="14" creationId="{355EF6B8-8CF8-487A-9355-F2D2434DFD97}"/>
          </ac:spMkLst>
        </pc:spChg>
      </pc:sldChg>
    </pc:docChg>
  </pc:docChgLst>
  <pc:docChgLst>
    <pc:chgData name="Sarah Bryan" userId="5cdf2381-4026-4feb-a682-41d5b68b32a8" providerId="ADAL" clId="{B2C8FD9E-E7E1-42A6-8764-7D73B84DCDD2}"/>
    <pc:docChg chg="delSld">
      <pc:chgData name="Sarah Bryan" userId="5cdf2381-4026-4feb-a682-41d5b68b32a8" providerId="ADAL" clId="{B2C8FD9E-E7E1-42A6-8764-7D73B84DCDD2}" dt="2019-06-04T15:29:31.971" v="2" actId="2696"/>
      <pc:docMkLst>
        <pc:docMk/>
      </pc:docMkLst>
    </pc:docChg>
  </pc:docChgLst>
  <pc:docChgLst>
    <pc:chgData name="Michelle Goytia" userId="bfe49be8-86d6-4287-a2ec-90c3dcca5bb3" providerId="ADAL" clId="{07AB25A7-041C-4B6E-A1E4-C6FCAD05D9A2}"/>
    <pc:docChg chg="modSld">
      <pc:chgData name="Michelle Goytia" userId="bfe49be8-86d6-4287-a2ec-90c3dcca5bb3" providerId="ADAL" clId="{07AB25A7-041C-4B6E-A1E4-C6FCAD05D9A2}" dt="2019-07-01T19:45:05.814" v="8" actId="20577"/>
      <pc:docMkLst>
        <pc:docMk/>
      </pc:docMkLst>
      <pc:sldChg chg="modNotesTx">
        <pc:chgData name="Michelle Goytia" userId="bfe49be8-86d6-4287-a2ec-90c3dcca5bb3" providerId="ADAL" clId="{07AB25A7-041C-4B6E-A1E4-C6FCAD05D9A2}" dt="2019-07-01T19:44:39.547" v="0" actId="20577"/>
        <pc:sldMkLst>
          <pc:docMk/>
          <pc:sldMk cId="3336636385" sldId="346"/>
        </pc:sldMkLst>
      </pc:sldChg>
      <pc:sldChg chg="modNotesTx">
        <pc:chgData name="Michelle Goytia" userId="bfe49be8-86d6-4287-a2ec-90c3dcca5bb3" providerId="ADAL" clId="{07AB25A7-041C-4B6E-A1E4-C6FCAD05D9A2}" dt="2019-07-01T19:44:43.929" v="1" actId="20577"/>
        <pc:sldMkLst>
          <pc:docMk/>
          <pc:sldMk cId="1827611372" sldId="348"/>
        </pc:sldMkLst>
      </pc:sldChg>
      <pc:sldChg chg="modNotesTx">
        <pc:chgData name="Michelle Goytia" userId="bfe49be8-86d6-4287-a2ec-90c3dcca5bb3" providerId="ADAL" clId="{07AB25A7-041C-4B6E-A1E4-C6FCAD05D9A2}" dt="2019-07-01T19:44:46.930" v="2" actId="20577"/>
        <pc:sldMkLst>
          <pc:docMk/>
          <pc:sldMk cId="854010455" sldId="351"/>
        </pc:sldMkLst>
      </pc:sldChg>
      <pc:sldChg chg="modNotesTx">
        <pc:chgData name="Michelle Goytia" userId="bfe49be8-86d6-4287-a2ec-90c3dcca5bb3" providerId="ADAL" clId="{07AB25A7-041C-4B6E-A1E4-C6FCAD05D9A2}" dt="2019-07-01T19:44:53.274" v="4" actId="20577"/>
        <pc:sldMkLst>
          <pc:docMk/>
          <pc:sldMk cId="4040852363" sldId="353"/>
        </pc:sldMkLst>
      </pc:sldChg>
      <pc:sldChg chg="modNotesTx">
        <pc:chgData name="Michelle Goytia" userId="bfe49be8-86d6-4287-a2ec-90c3dcca5bb3" providerId="ADAL" clId="{07AB25A7-041C-4B6E-A1E4-C6FCAD05D9A2}" dt="2019-07-01T19:44:56.160" v="5" actId="20577"/>
        <pc:sldMkLst>
          <pc:docMk/>
          <pc:sldMk cId="193900994" sldId="354"/>
        </pc:sldMkLst>
      </pc:sldChg>
      <pc:sldChg chg="modNotesTx">
        <pc:chgData name="Michelle Goytia" userId="bfe49be8-86d6-4287-a2ec-90c3dcca5bb3" providerId="ADAL" clId="{07AB25A7-041C-4B6E-A1E4-C6FCAD05D9A2}" dt="2019-07-01T19:44:59.067" v="6" actId="20577"/>
        <pc:sldMkLst>
          <pc:docMk/>
          <pc:sldMk cId="3583668313" sldId="355"/>
        </pc:sldMkLst>
      </pc:sldChg>
      <pc:sldChg chg="modNotesTx">
        <pc:chgData name="Michelle Goytia" userId="bfe49be8-86d6-4287-a2ec-90c3dcca5bb3" providerId="ADAL" clId="{07AB25A7-041C-4B6E-A1E4-C6FCAD05D9A2}" dt="2019-07-01T19:45:05.814" v="8" actId="20577"/>
        <pc:sldMkLst>
          <pc:docMk/>
          <pc:sldMk cId="2999955995" sldId="356"/>
        </pc:sldMkLst>
      </pc:sldChg>
      <pc:sldChg chg="modNotesTx">
        <pc:chgData name="Michelle Goytia" userId="bfe49be8-86d6-4287-a2ec-90c3dcca5bb3" providerId="ADAL" clId="{07AB25A7-041C-4B6E-A1E4-C6FCAD05D9A2}" dt="2019-07-01T19:44:49.851" v="3" actId="20577"/>
        <pc:sldMkLst>
          <pc:docMk/>
          <pc:sldMk cId="922311507" sldId="357"/>
        </pc:sldMkLst>
      </pc:sldChg>
      <pc:sldChg chg="modNotesTx">
        <pc:chgData name="Michelle Goytia" userId="bfe49be8-86d6-4287-a2ec-90c3dcca5bb3" providerId="ADAL" clId="{07AB25A7-041C-4B6E-A1E4-C6FCAD05D9A2}" dt="2019-07-01T19:45:02.048" v="7" actId="20577"/>
        <pc:sldMkLst>
          <pc:docMk/>
          <pc:sldMk cId="3866314375" sldId="3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E88D659-5063-4205-90F1-B6716BE655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D34EC1-0CBC-4604-9068-9708D237B6F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516372-D01E-46F4-AEFA-177195361751}" type="datetimeFigureOut">
              <a:rPr lang="ru-RU"/>
              <a:pPr>
                <a:defRPr/>
              </a:pPr>
              <a:t>01.07.2019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5D5E7AFC-391A-4931-80D6-C1895D366B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EF965C06-5A30-44C3-A5C5-99379B640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5205F1-84EA-4A09-9141-BD7A831F92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B4F0DB-D195-4171-AFDC-57EBAF9FDD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93AFFF-C367-4A29-8DFE-2BC5268EF8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3AFFF-C367-4A29-8DFE-2BC5268EF8C4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991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3AFFF-C367-4A29-8DFE-2BC5268EF8C4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610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3AFFF-C367-4A29-8DFE-2BC5268EF8C4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97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3AFFF-C367-4A29-8DFE-2BC5268EF8C4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462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3AFFF-C367-4A29-8DFE-2BC5268EF8C4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08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3AFFF-C367-4A29-8DFE-2BC5268EF8C4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191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3AFFF-C367-4A29-8DFE-2BC5268EF8C4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415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3AFFF-C367-4A29-8DFE-2BC5268EF8C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422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3AFFF-C367-4A29-8DFE-2BC5268EF8C4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243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3AFFF-C367-4A29-8DFE-2BC5268EF8C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02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93AFFF-C367-4A29-8DFE-2BC5268EF8C4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65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6018212" y="0"/>
            <a:ext cx="6173787" cy="685800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1414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7"/>
          <p:cNvSpPr>
            <a:spLocks noGrp="1"/>
          </p:cNvSpPr>
          <p:nvPr>
            <p:ph type="pic" sz="quarter" idx="10"/>
          </p:nvPr>
        </p:nvSpPr>
        <p:spPr>
          <a:xfrm>
            <a:off x="4539916" y="802105"/>
            <a:ext cx="3545305" cy="5342022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5599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2278062"/>
            <a:ext cx="12192000" cy="195705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44400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2069432"/>
            <a:ext cx="12192000" cy="2839452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9687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601579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51201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700338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>
          <a:xfrm>
            <a:off x="8825948" y="1606163"/>
            <a:ext cx="2115048" cy="3705308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2134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12192000" cy="6858001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6453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8"/>
          <p:cNvSpPr>
            <a:spLocks noGrp="1"/>
          </p:cNvSpPr>
          <p:nvPr>
            <p:ph type="pic" sz="quarter" idx="10"/>
          </p:nvPr>
        </p:nvSpPr>
        <p:spPr>
          <a:xfrm>
            <a:off x="5715000" y="-1"/>
            <a:ext cx="6477000" cy="601579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30168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8"/>
          <p:cNvSpPr>
            <a:spLocks noGrp="1"/>
          </p:cNvSpPr>
          <p:nvPr>
            <p:ph type="pic" sz="quarter" idx="10"/>
          </p:nvPr>
        </p:nvSpPr>
        <p:spPr>
          <a:xfrm>
            <a:off x="5715000" y="2283396"/>
            <a:ext cx="5753100" cy="3279204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80069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8"/>
          <p:cNvSpPr>
            <a:spLocks noGrp="1"/>
          </p:cNvSpPr>
          <p:nvPr>
            <p:ph type="pic" sz="quarter" idx="10"/>
          </p:nvPr>
        </p:nvSpPr>
        <p:spPr>
          <a:xfrm>
            <a:off x="725906" y="2438400"/>
            <a:ext cx="4856748" cy="2101516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09966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2118451" y="4205050"/>
            <a:ext cx="845417" cy="845416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3" name="Рисунок 11"/>
          <p:cNvSpPr>
            <a:spLocks noGrp="1"/>
          </p:cNvSpPr>
          <p:nvPr>
            <p:ph type="pic" sz="quarter" idx="11"/>
          </p:nvPr>
        </p:nvSpPr>
        <p:spPr>
          <a:xfrm>
            <a:off x="5673291" y="4205050"/>
            <a:ext cx="845417" cy="845416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4" name="Рисунок 11"/>
          <p:cNvSpPr>
            <a:spLocks noGrp="1"/>
          </p:cNvSpPr>
          <p:nvPr>
            <p:ph type="pic" sz="quarter" idx="12"/>
          </p:nvPr>
        </p:nvSpPr>
        <p:spPr>
          <a:xfrm>
            <a:off x="9274870" y="4205050"/>
            <a:ext cx="845417" cy="845416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8676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796424" y="2606261"/>
            <a:ext cx="1106152" cy="1106154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1"/>
          </p:nvPr>
        </p:nvSpPr>
        <p:spPr>
          <a:xfrm>
            <a:off x="796424" y="4561598"/>
            <a:ext cx="1106152" cy="1106154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2"/>
          </p:nvPr>
        </p:nvSpPr>
        <p:spPr>
          <a:xfrm>
            <a:off x="6479338" y="2606261"/>
            <a:ext cx="1106152" cy="1106154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1" name="Рисунок 7"/>
          <p:cNvSpPr>
            <a:spLocks noGrp="1"/>
          </p:cNvSpPr>
          <p:nvPr>
            <p:ph type="pic" sz="quarter" idx="13"/>
          </p:nvPr>
        </p:nvSpPr>
        <p:spPr>
          <a:xfrm>
            <a:off x="6479338" y="4561598"/>
            <a:ext cx="1106152" cy="1106154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65055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190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8"/>
          <p:cNvSpPr>
            <a:spLocks noGrp="1"/>
          </p:cNvSpPr>
          <p:nvPr>
            <p:ph type="pic" sz="quarter" idx="10"/>
          </p:nvPr>
        </p:nvSpPr>
        <p:spPr>
          <a:xfrm>
            <a:off x="5445457" y="1251044"/>
            <a:ext cx="3575714" cy="262492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8" name="Рисунок 8"/>
          <p:cNvSpPr>
            <a:spLocks noGrp="1"/>
          </p:cNvSpPr>
          <p:nvPr>
            <p:ph type="pic" sz="quarter" idx="11"/>
          </p:nvPr>
        </p:nvSpPr>
        <p:spPr>
          <a:xfrm>
            <a:off x="9230736" y="1251044"/>
            <a:ext cx="2194502" cy="1423917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2"/>
          </p:nvPr>
        </p:nvSpPr>
        <p:spPr>
          <a:xfrm>
            <a:off x="9230736" y="2891050"/>
            <a:ext cx="2194502" cy="2991135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0" name="Рисунок 8"/>
          <p:cNvSpPr>
            <a:spLocks noGrp="1"/>
          </p:cNvSpPr>
          <p:nvPr>
            <p:ph type="pic" sz="quarter" idx="13"/>
          </p:nvPr>
        </p:nvSpPr>
        <p:spPr>
          <a:xfrm>
            <a:off x="5445457" y="4064757"/>
            <a:ext cx="1703395" cy="1817428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1" name="Рисунок 8"/>
          <p:cNvSpPr>
            <a:spLocks noGrp="1"/>
          </p:cNvSpPr>
          <p:nvPr>
            <p:ph type="pic" sz="quarter" idx="14"/>
          </p:nvPr>
        </p:nvSpPr>
        <p:spPr>
          <a:xfrm>
            <a:off x="7358417" y="4064757"/>
            <a:ext cx="1653955" cy="1817428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72657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8"/>
          <p:cNvSpPr>
            <a:spLocks noGrp="1"/>
          </p:cNvSpPr>
          <p:nvPr>
            <p:ph type="pic" sz="quarter" idx="12"/>
          </p:nvPr>
        </p:nvSpPr>
        <p:spPr>
          <a:xfrm>
            <a:off x="747403" y="4594849"/>
            <a:ext cx="4889122" cy="142381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Рисунок 8"/>
          <p:cNvSpPr>
            <a:spLocks noGrp="1"/>
          </p:cNvSpPr>
          <p:nvPr>
            <p:ph type="pic" sz="quarter" idx="13"/>
          </p:nvPr>
        </p:nvSpPr>
        <p:spPr>
          <a:xfrm>
            <a:off x="8400496" y="1112657"/>
            <a:ext cx="3022680" cy="1425827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5921260" y="1112657"/>
            <a:ext cx="2194502" cy="4906006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8" name="Рисунок 8"/>
          <p:cNvSpPr>
            <a:spLocks noGrp="1"/>
          </p:cNvSpPr>
          <p:nvPr>
            <p:ph type="pic" sz="quarter" idx="15"/>
          </p:nvPr>
        </p:nvSpPr>
        <p:spPr>
          <a:xfrm>
            <a:off x="8400496" y="2838734"/>
            <a:ext cx="1628047" cy="3179928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3" name="Рисунок 8"/>
          <p:cNvSpPr>
            <a:spLocks noGrp="1"/>
          </p:cNvSpPr>
          <p:nvPr>
            <p:ph type="pic" sz="quarter" idx="16"/>
          </p:nvPr>
        </p:nvSpPr>
        <p:spPr>
          <a:xfrm>
            <a:off x="10286835" y="2838734"/>
            <a:ext cx="1136342" cy="1064526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4" name="Рисунок 8"/>
          <p:cNvSpPr>
            <a:spLocks noGrp="1"/>
          </p:cNvSpPr>
          <p:nvPr>
            <p:ph type="pic" sz="quarter" idx="17"/>
          </p:nvPr>
        </p:nvSpPr>
        <p:spPr>
          <a:xfrm>
            <a:off x="10286834" y="4203511"/>
            <a:ext cx="1136342" cy="1815152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791723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2"/>
          </p:nvPr>
        </p:nvSpPr>
        <p:spPr>
          <a:xfrm>
            <a:off x="747403" y="2566737"/>
            <a:ext cx="2332681" cy="3451925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0" name="Рисунок 8"/>
          <p:cNvSpPr>
            <a:spLocks noGrp="1"/>
          </p:cNvSpPr>
          <p:nvPr>
            <p:ph type="pic" sz="quarter" idx="17"/>
          </p:nvPr>
        </p:nvSpPr>
        <p:spPr>
          <a:xfrm>
            <a:off x="9144000" y="2566737"/>
            <a:ext cx="2279176" cy="3451926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1" name="Рисунок 8"/>
          <p:cNvSpPr>
            <a:spLocks noGrp="1"/>
          </p:cNvSpPr>
          <p:nvPr>
            <p:ph type="pic" sz="quarter" idx="18"/>
          </p:nvPr>
        </p:nvSpPr>
        <p:spPr>
          <a:xfrm>
            <a:off x="3336758" y="4331367"/>
            <a:ext cx="2583553" cy="1687295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2" name="Рисунок 8"/>
          <p:cNvSpPr>
            <a:spLocks noGrp="1"/>
          </p:cNvSpPr>
          <p:nvPr>
            <p:ph type="pic" sz="quarter" idx="19"/>
          </p:nvPr>
        </p:nvSpPr>
        <p:spPr>
          <a:xfrm>
            <a:off x="6176985" y="4331367"/>
            <a:ext cx="2710341" cy="1687295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5" name="Рисунок 8"/>
          <p:cNvSpPr>
            <a:spLocks noGrp="1"/>
          </p:cNvSpPr>
          <p:nvPr>
            <p:ph type="pic" sz="quarter" idx="20"/>
          </p:nvPr>
        </p:nvSpPr>
        <p:spPr>
          <a:xfrm>
            <a:off x="3336758" y="2566737"/>
            <a:ext cx="5550568" cy="1508874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47970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8"/>
          <p:cNvSpPr>
            <a:spLocks noGrp="1"/>
          </p:cNvSpPr>
          <p:nvPr>
            <p:ph type="pic" sz="quarter" idx="10"/>
          </p:nvPr>
        </p:nvSpPr>
        <p:spPr>
          <a:xfrm>
            <a:off x="729077" y="1110796"/>
            <a:ext cx="3249365" cy="4636409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11560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8"/>
          <p:cNvSpPr>
            <a:spLocks noGrp="1"/>
          </p:cNvSpPr>
          <p:nvPr>
            <p:ph type="pic" sz="quarter" idx="10"/>
          </p:nvPr>
        </p:nvSpPr>
        <p:spPr>
          <a:xfrm>
            <a:off x="781051" y="976562"/>
            <a:ext cx="7315200" cy="483870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Рисунок 8"/>
          <p:cNvSpPr>
            <a:spLocks noGrp="1"/>
          </p:cNvSpPr>
          <p:nvPr>
            <p:ph type="pic" sz="quarter" idx="11"/>
          </p:nvPr>
        </p:nvSpPr>
        <p:spPr>
          <a:xfrm>
            <a:off x="8362950" y="976562"/>
            <a:ext cx="3062288" cy="270510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2973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5117911" y="2413592"/>
            <a:ext cx="1972102" cy="349811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87002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905955" y="1272209"/>
            <a:ext cx="2417196" cy="4277801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156300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>
            <a:extLst>
              <a:ext uri="{FF2B5EF4-FFF2-40B4-BE49-F238E27FC236}">
                <a16:creationId xmlns:a16="http://schemas.microsoft.com/office/drawing/2014/main" id="{99319B23-7C98-44BD-A84F-C50840C0929D}"/>
              </a:ext>
            </a:extLst>
          </p:cNvPr>
          <p:cNvSpPr/>
          <p:nvPr userDrawn="1"/>
        </p:nvSpPr>
        <p:spPr>
          <a:xfrm>
            <a:off x="-19050" y="1905000"/>
            <a:ext cx="12211050" cy="495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8">
            <a:extLst>
              <a:ext uri="{FF2B5EF4-FFF2-40B4-BE49-F238E27FC236}">
                <a16:creationId xmlns:a16="http://schemas.microsoft.com/office/drawing/2014/main" id="{2290AC78-FA53-4515-8357-7C90D984E4BF}"/>
              </a:ext>
            </a:extLst>
          </p:cNvPr>
          <p:cNvSpPr/>
          <p:nvPr userDrawn="1"/>
        </p:nvSpPr>
        <p:spPr>
          <a:xfrm>
            <a:off x="-19050" y="0"/>
            <a:ext cx="12211050" cy="4438650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1050" h="4438650">
                <a:moveTo>
                  <a:pt x="19050" y="0"/>
                </a:moveTo>
                <a:lnTo>
                  <a:pt x="12211050" y="0"/>
                </a:lnTo>
                <a:lnTo>
                  <a:pt x="12211050" y="4438650"/>
                </a:lnTo>
                <a:lnTo>
                  <a:pt x="0" y="3219450"/>
                </a:lnTo>
                <a:lnTo>
                  <a:pt x="19050" y="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F1399002-4BC7-41DC-9F90-E2EB6AD76E67}"/>
              </a:ext>
            </a:extLst>
          </p:cNvPr>
          <p:cNvSpPr/>
          <p:nvPr userDrawn="1"/>
        </p:nvSpPr>
        <p:spPr>
          <a:xfrm>
            <a:off x="1085850" y="1009650"/>
            <a:ext cx="10020300" cy="523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1847850" y="2819400"/>
            <a:ext cx="8496300" cy="28003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12132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1"/>
          </p:nvPr>
        </p:nvSpPr>
        <p:spPr>
          <a:xfrm>
            <a:off x="3476403" y="1571625"/>
            <a:ext cx="1104900" cy="1104900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57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12"/>
          <p:cNvSpPr>
            <a:spLocks noGrp="1"/>
          </p:cNvSpPr>
          <p:nvPr>
            <p:ph type="pic" sz="quarter" idx="10"/>
          </p:nvPr>
        </p:nvSpPr>
        <p:spPr>
          <a:xfrm>
            <a:off x="1388001" y="2538749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Рисунок 12"/>
          <p:cNvSpPr>
            <a:spLocks noGrp="1"/>
          </p:cNvSpPr>
          <p:nvPr>
            <p:ph type="pic" sz="quarter" idx="11"/>
          </p:nvPr>
        </p:nvSpPr>
        <p:spPr>
          <a:xfrm>
            <a:off x="3866507" y="2538749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5" name="Рисунок 12"/>
          <p:cNvSpPr>
            <a:spLocks noGrp="1"/>
          </p:cNvSpPr>
          <p:nvPr>
            <p:ph type="pic" sz="quarter" idx="12"/>
          </p:nvPr>
        </p:nvSpPr>
        <p:spPr>
          <a:xfrm>
            <a:off x="6345013" y="2538749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6" name="Рисунок 12"/>
          <p:cNvSpPr>
            <a:spLocks noGrp="1"/>
          </p:cNvSpPr>
          <p:nvPr>
            <p:ph type="pic" sz="quarter" idx="13"/>
          </p:nvPr>
        </p:nvSpPr>
        <p:spPr>
          <a:xfrm>
            <a:off x="8823519" y="2538749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374457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5" name="Рисунок 10"/>
          <p:cNvSpPr>
            <a:spLocks noGrp="1"/>
          </p:cNvSpPr>
          <p:nvPr>
            <p:ph type="pic" sz="quarter" idx="11"/>
          </p:nvPr>
        </p:nvSpPr>
        <p:spPr>
          <a:xfrm>
            <a:off x="1560129" y="2876550"/>
            <a:ext cx="1104900" cy="1104900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623759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437909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8">
            <a:extLst>
              <a:ext uri="{FF2B5EF4-FFF2-40B4-BE49-F238E27FC236}">
                <a16:creationId xmlns:a16="http://schemas.microsoft.com/office/drawing/2014/main" id="{2FB5141D-61F8-4A32-81CC-81ACC0ABCE7C}"/>
              </a:ext>
            </a:extLst>
          </p:cNvPr>
          <p:cNvSpPr/>
          <p:nvPr userDrawn="1"/>
        </p:nvSpPr>
        <p:spPr>
          <a:xfrm flipV="1">
            <a:off x="0" y="2747963"/>
            <a:ext cx="12192000" cy="4124325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A47C4CA4-59C1-445B-A891-1E34DE3F17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6750" y="6438900"/>
            <a:ext cx="3190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>
              <a:defRPr/>
            </a:pPr>
            <a:fld id="{CD841DED-12E2-4CD4-8ECB-D1E2A3EC0AD7}" type="slidenum">
              <a:rPr lang="ru-RU" altLang="en-US" sz="900">
                <a:latin typeface="Calibri Light" panose="020F0302020204030204" pitchFamily="34" charset="0"/>
                <a:ea typeface="Karla" pitchFamily="2" charset="0"/>
                <a:cs typeface="Poppins SemiBold" pitchFamily="2" charset="0"/>
              </a:rPr>
              <a:pPr algn="ctr" eaLnBrk="1" hangingPunct="1">
                <a:defRPr/>
              </a:pPr>
              <a:t>‹#›</a:t>
            </a:fld>
            <a:endParaRPr lang="ru-RU" altLang="en-US" sz="1200">
              <a:latin typeface="Calibri Light" panose="020F0302020204030204" pitchFamily="34" charset="0"/>
              <a:ea typeface="Karla" pitchFamily="2" charset="0"/>
              <a:cs typeface="Poppins SemiBold" pitchFamily="2" charset="0"/>
            </a:endParaRPr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25C306BC-3AF8-4662-9F96-119CBCE2FC0C}"/>
              </a:ext>
            </a:extLst>
          </p:cNvPr>
          <p:cNvSpPr/>
          <p:nvPr userDrawn="1"/>
        </p:nvSpPr>
        <p:spPr>
          <a:xfrm>
            <a:off x="754063" y="6775450"/>
            <a:ext cx="1343025" cy="96838"/>
          </a:xfrm>
          <a:prstGeom prst="rect">
            <a:avLst/>
          </a:prstGeom>
          <a:solidFill>
            <a:srgbClr val="CA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008F7FA5-BA9B-44E8-B78D-FE6D89124E13}"/>
              </a:ext>
            </a:extLst>
          </p:cNvPr>
          <p:cNvSpPr txBox="1">
            <a:spLocks/>
          </p:cNvSpPr>
          <p:nvPr userDrawn="1"/>
        </p:nvSpPr>
        <p:spPr>
          <a:xfrm>
            <a:off x="8175625" y="6430963"/>
            <a:ext cx="3360738" cy="334962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800" dirty="0">
                <a:latin typeface="Karla" pitchFamily="2" charset="0"/>
                <a:ea typeface="Karla" pitchFamily="2" charset="0"/>
                <a:cs typeface="Poppins" panose="02000000000000000000" pitchFamily="2" charset="0"/>
              </a:rPr>
              <a:t>COMPANY PRESENTATION</a:t>
            </a:r>
          </a:p>
        </p:txBody>
      </p:sp>
      <p:sp>
        <p:nvSpPr>
          <p:cNvPr id="13" name="Рисунок 8"/>
          <p:cNvSpPr>
            <a:spLocks noGrp="1"/>
          </p:cNvSpPr>
          <p:nvPr>
            <p:ph type="pic" sz="quarter" idx="10"/>
          </p:nvPr>
        </p:nvSpPr>
        <p:spPr>
          <a:xfrm>
            <a:off x="4896563" y="1254642"/>
            <a:ext cx="2418637" cy="429555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209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>
            <a:extLst>
              <a:ext uri="{FF2B5EF4-FFF2-40B4-BE49-F238E27FC236}">
                <a16:creationId xmlns:a16="http://schemas.microsoft.com/office/drawing/2014/main" id="{9E5D9348-98B5-45CF-9DE7-D22E90D23C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6750" y="6438900"/>
            <a:ext cx="3190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>
              <a:defRPr/>
            </a:pPr>
            <a:fld id="{1F2F69CB-75EB-41A0-980B-4DCC535D5D65}" type="slidenum">
              <a:rPr lang="ru-RU" altLang="en-US" sz="900">
                <a:latin typeface="Calibri Light" panose="020F0302020204030204" pitchFamily="34" charset="0"/>
                <a:ea typeface="Karla" pitchFamily="2" charset="0"/>
                <a:cs typeface="Poppins SemiBold" pitchFamily="2" charset="0"/>
              </a:rPr>
              <a:pPr algn="ctr" eaLnBrk="1" hangingPunct="1">
                <a:defRPr/>
              </a:pPr>
              <a:t>‹#›</a:t>
            </a:fld>
            <a:endParaRPr lang="ru-RU" altLang="en-US" sz="1200">
              <a:latin typeface="Calibri Light" panose="020F0302020204030204" pitchFamily="34" charset="0"/>
              <a:ea typeface="Karla" pitchFamily="2" charset="0"/>
              <a:cs typeface="Poppins SemiBold" pitchFamily="2" charset="0"/>
            </a:endParaRPr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2FCB0AB2-5796-4371-B975-F5F48FBDD021}"/>
              </a:ext>
            </a:extLst>
          </p:cNvPr>
          <p:cNvSpPr/>
          <p:nvPr userDrawn="1"/>
        </p:nvSpPr>
        <p:spPr>
          <a:xfrm>
            <a:off x="754063" y="6775450"/>
            <a:ext cx="1343025" cy="96838"/>
          </a:xfrm>
          <a:prstGeom prst="rect">
            <a:avLst/>
          </a:prstGeom>
          <a:solidFill>
            <a:srgbClr val="CA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2A676A55-CCDF-41EC-9002-92F11790040B}"/>
              </a:ext>
            </a:extLst>
          </p:cNvPr>
          <p:cNvSpPr txBox="1">
            <a:spLocks/>
          </p:cNvSpPr>
          <p:nvPr userDrawn="1"/>
        </p:nvSpPr>
        <p:spPr>
          <a:xfrm>
            <a:off x="8175625" y="6430963"/>
            <a:ext cx="3360738" cy="334962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800" dirty="0">
                <a:latin typeface="Karla" pitchFamily="2" charset="0"/>
                <a:ea typeface="Karla" pitchFamily="2" charset="0"/>
                <a:cs typeface="Poppins" panose="02000000000000000000" pitchFamily="2" charset="0"/>
              </a:rPr>
              <a:t>COMPANY PRESENTATION</a:t>
            </a: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4469991" y="1539996"/>
            <a:ext cx="3252019" cy="4144296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4818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8">
            <a:extLst>
              <a:ext uri="{FF2B5EF4-FFF2-40B4-BE49-F238E27FC236}">
                <a16:creationId xmlns:a16="http://schemas.microsoft.com/office/drawing/2014/main" id="{4AE39C17-2E85-4898-ABD3-0DAC4BB81232}"/>
              </a:ext>
            </a:extLst>
          </p:cNvPr>
          <p:cNvSpPr/>
          <p:nvPr userDrawn="1"/>
        </p:nvSpPr>
        <p:spPr>
          <a:xfrm flipV="1">
            <a:off x="0" y="2747963"/>
            <a:ext cx="12192000" cy="4124325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FCB7BAA-D22F-4759-BFEA-CDA0CA6C37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6750" y="6438900"/>
            <a:ext cx="3190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>
              <a:defRPr/>
            </a:pPr>
            <a:fld id="{0DA9D177-64BE-4B22-A06F-0118F3C87E3A}" type="slidenum">
              <a:rPr lang="ru-RU" altLang="en-US" sz="900">
                <a:latin typeface="Calibri Light" panose="020F0302020204030204" pitchFamily="34" charset="0"/>
                <a:ea typeface="Karla" pitchFamily="2" charset="0"/>
                <a:cs typeface="Poppins SemiBold" pitchFamily="2" charset="0"/>
              </a:rPr>
              <a:pPr algn="ctr" eaLnBrk="1" hangingPunct="1">
                <a:defRPr/>
              </a:pPr>
              <a:t>‹#›</a:t>
            </a:fld>
            <a:endParaRPr lang="ru-RU" altLang="en-US" sz="1200">
              <a:latin typeface="Calibri Light" panose="020F0302020204030204" pitchFamily="34" charset="0"/>
              <a:ea typeface="Karla" pitchFamily="2" charset="0"/>
              <a:cs typeface="Poppins SemiBold" pitchFamily="2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52A603C-0A48-44E6-84C4-62ED6182110C}"/>
              </a:ext>
            </a:extLst>
          </p:cNvPr>
          <p:cNvSpPr/>
          <p:nvPr userDrawn="1"/>
        </p:nvSpPr>
        <p:spPr>
          <a:xfrm>
            <a:off x="754063" y="6775450"/>
            <a:ext cx="1343025" cy="96838"/>
          </a:xfrm>
          <a:prstGeom prst="rect">
            <a:avLst/>
          </a:prstGeom>
          <a:solidFill>
            <a:srgbClr val="CA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6F8D470-F2E9-41BC-AD6E-0E34C9D623C5}"/>
              </a:ext>
            </a:extLst>
          </p:cNvPr>
          <p:cNvSpPr txBox="1">
            <a:spLocks/>
          </p:cNvSpPr>
          <p:nvPr userDrawn="1"/>
        </p:nvSpPr>
        <p:spPr>
          <a:xfrm>
            <a:off x="8175625" y="6430963"/>
            <a:ext cx="3360738" cy="334962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800" dirty="0">
                <a:latin typeface="Karla" pitchFamily="2" charset="0"/>
                <a:ea typeface="Karla" pitchFamily="2" charset="0"/>
                <a:cs typeface="Poppins" panose="02000000000000000000" pitchFamily="2" charset="0"/>
              </a:rPr>
              <a:t>COMPANY PRESENTATION</a:t>
            </a:r>
          </a:p>
        </p:txBody>
      </p:sp>
    </p:spTree>
    <p:extLst>
      <p:ext uri="{BB962C8B-B14F-4D97-AF65-F5344CB8AC3E}">
        <p14:creationId xmlns:p14="http://schemas.microsoft.com/office/powerpoint/2010/main" val="898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8">
            <a:extLst>
              <a:ext uri="{FF2B5EF4-FFF2-40B4-BE49-F238E27FC236}">
                <a16:creationId xmlns:a16="http://schemas.microsoft.com/office/drawing/2014/main" id="{9DD44DE4-FE7B-49F0-8E87-1B61913DEA25}"/>
              </a:ext>
            </a:extLst>
          </p:cNvPr>
          <p:cNvSpPr/>
          <p:nvPr userDrawn="1"/>
        </p:nvSpPr>
        <p:spPr>
          <a:xfrm flipV="1">
            <a:off x="0" y="2747963"/>
            <a:ext cx="12192000" cy="4124325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03235521-3272-4F6B-8B18-B37F8ECF83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6750" y="6438900"/>
            <a:ext cx="3190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>
              <a:defRPr/>
            </a:pPr>
            <a:fld id="{B7FB46EA-266C-489D-81B4-813510CE9844}" type="slidenum">
              <a:rPr lang="ru-RU" altLang="en-US" sz="900">
                <a:latin typeface="Calibri Light" panose="020F0302020204030204" pitchFamily="34" charset="0"/>
                <a:ea typeface="Karla" pitchFamily="2" charset="0"/>
                <a:cs typeface="Poppins SemiBold" pitchFamily="2" charset="0"/>
              </a:rPr>
              <a:pPr algn="ctr" eaLnBrk="1" hangingPunct="1">
                <a:defRPr/>
              </a:pPr>
              <a:t>‹#›</a:t>
            </a:fld>
            <a:endParaRPr lang="ru-RU" altLang="en-US" sz="1200">
              <a:latin typeface="Calibri Light" panose="020F0302020204030204" pitchFamily="34" charset="0"/>
              <a:ea typeface="Karla" pitchFamily="2" charset="0"/>
              <a:cs typeface="Poppins SemiBold" pitchFamily="2" charset="0"/>
            </a:endParaRPr>
          </a:p>
        </p:txBody>
      </p:sp>
      <p:sp>
        <p:nvSpPr>
          <p:cNvPr id="10" name="Прямоугольник 3">
            <a:extLst>
              <a:ext uri="{FF2B5EF4-FFF2-40B4-BE49-F238E27FC236}">
                <a16:creationId xmlns:a16="http://schemas.microsoft.com/office/drawing/2014/main" id="{8D8A40A4-1A24-4B1B-B85E-EB20B1972358}"/>
              </a:ext>
            </a:extLst>
          </p:cNvPr>
          <p:cNvSpPr/>
          <p:nvPr userDrawn="1"/>
        </p:nvSpPr>
        <p:spPr>
          <a:xfrm>
            <a:off x="754063" y="6775450"/>
            <a:ext cx="1343025" cy="96838"/>
          </a:xfrm>
          <a:prstGeom prst="rect">
            <a:avLst/>
          </a:prstGeom>
          <a:solidFill>
            <a:srgbClr val="CA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793A8B0E-5789-44EC-9129-9E02F7A0D522}"/>
              </a:ext>
            </a:extLst>
          </p:cNvPr>
          <p:cNvSpPr txBox="1">
            <a:spLocks/>
          </p:cNvSpPr>
          <p:nvPr userDrawn="1"/>
        </p:nvSpPr>
        <p:spPr>
          <a:xfrm>
            <a:off x="8175625" y="6430963"/>
            <a:ext cx="3360738" cy="334962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800" dirty="0">
                <a:latin typeface="Karla" pitchFamily="2" charset="0"/>
                <a:ea typeface="Karla" pitchFamily="2" charset="0"/>
                <a:cs typeface="Poppins" panose="02000000000000000000" pitchFamily="2" charset="0"/>
              </a:rPr>
              <a:t>COMPANY PRESENTATION</a:t>
            </a:r>
          </a:p>
        </p:txBody>
      </p:sp>
      <p:sp>
        <p:nvSpPr>
          <p:cNvPr id="3" name="Рисунок 9"/>
          <p:cNvSpPr>
            <a:spLocks noGrp="1"/>
          </p:cNvSpPr>
          <p:nvPr>
            <p:ph type="pic" sz="quarter" idx="11"/>
          </p:nvPr>
        </p:nvSpPr>
        <p:spPr>
          <a:xfrm>
            <a:off x="1282274" y="3982037"/>
            <a:ext cx="1460500" cy="1448217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Рисунок 9"/>
          <p:cNvSpPr>
            <a:spLocks noGrp="1"/>
          </p:cNvSpPr>
          <p:nvPr>
            <p:ph type="pic" sz="quarter" idx="12"/>
          </p:nvPr>
        </p:nvSpPr>
        <p:spPr>
          <a:xfrm>
            <a:off x="3331712" y="2533820"/>
            <a:ext cx="1460500" cy="1448217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5" name="Рисунок 9"/>
          <p:cNvSpPr>
            <a:spLocks noGrp="1"/>
          </p:cNvSpPr>
          <p:nvPr>
            <p:ph type="pic" sz="quarter" idx="13"/>
          </p:nvPr>
        </p:nvSpPr>
        <p:spPr>
          <a:xfrm>
            <a:off x="5381150" y="3982037"/>
            <a:ext cx="1460500" cy="1448217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6" name="Рисунок 9"/>
          <p:cNvSpPr>
            <a:spLocks noGrp="1"/>
          </p:cNvSpPr>
          <p:nvPr>
            <p:ph type="pic" sz="quarter" idx="14"/>
          </p:nvPr>
        </p:nvSpPr>
        <p:spPr>
          <a:xfrm>
            <a:off x="7430588" y="2533820"/>
            <a:ext cx="1460500" cy="1448217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7" name="Рисунок 9"/>
          <p:cNvSpPr>
            <a:spLocks noGrp="1"/>
          </p:cNvSpPr>
          <p:nvPr>
            <p:ph type="pic" sz="quarter" idx="15"/>
          </p:nvPr>
        </p:nvSpPr>
        <p:spPr>
          <a:xfrm>
            <a:off x="9480026" y="3982037"/>
            <a:ext cx="1460500" cy="1448217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8297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8">
            <a:extLst>
              <a:ext uri="{FF2B5EF4-FFF2-40B4-BE49-F238E27FC236}">
                <a16:creationId xmlns:a16="http://schemas.microsoft.com/office/drawing/2014/main" id="{5CA30B0A-58E3-448E-ACBB-265E0CBB9D31}"/>
              </a:ext>
            </a:extLst>
          </p:cNvPr>
          <p:cNvSpPr/>
          <p:nvPr userDrawn="1"/>
        </p:nvSpPr>
        <p:spPr>
          <a:xfrm flipV="1">
            <a:off x="0" y="2747963"/>
            <a:ext cx="12192000" cy="4124325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B197EAB6-7BBE-490E-91AF-C196885CA0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6750" y="6438900"/>
            <a:ext cx="3190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>
              <a:defRPr/>
            </a:pPr>
            <a:fld id="{E2A32BAF-0120-4FB7-B3A8-A20F600DF8F0}" type="slidenum">
              <a:rPr lang="ru-RU" altLang="en-US" sz="900">
                <a:latin typeface="Calibri Light" panose="020F0302020204030204" pitchFamily="34" charset="0"/>
                <a:ea typeface="Karla" pitchFamily="2" charset="0"/>
                <a:cs typeface="Poppins SemiBold" pitchFamily="2" charset="0"/>
              </a:rPr>
              <a:pPr algn="ctr" eaLnBrk="1" hangingPunct="1">
                <a:defRPr/>
              </a:pPr>
              <a:t>‹#›</a:t>
            </a:fld>
            <a:endParaRPr lang="ru-RU" altLang="en-US" sz="1200">
              <a:latin typeface="Calibri Light" panose="020F0302020204030204" pitchFamily="34" charset="0"/>
              <a:ea typeface="Karla" pitchFamily="2" charset="0"/>
              <a:cs typeface="Poppins SemiBold" pitchFamily="2" charset="0"/>
            </a:endParaRPr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DAD04D9F-0B5D-422D-8BA4-D8553D90DFD2}"/>
              </a:ext>
            </a:extLst>
          </p:cNvPr>
          <p:cNvSpPr/>
          <p:nvPr userDrawn="1"/>
        </p:nvSpPr>
        <p:spPr>
          <a:xfrm>
            <a:off x="754063" y="6775450"/>
            <a:ext cx="1343025" cy="96838"/>
          </a:xfrm>
          <a:prstGeom prst="rect">
            <a:avLst/>
          </a:prstGeom>
          <a:solidFill>
            <a:srgbClr val="CA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7099300" y="1925638"/>
            <a:ext cx="3476625" cy="4932362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835196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C204CB4-8E25-4B72-889E-C151A47D8808}"/>
              </a:ext>
            </a:extLst>
          </p:cNvPr>
          <p:cNvSpPr/>
          <p:nvPr userDrawn="1"/>
        </p:nvSpPr>
        <p:spPr>
          <a:xfrm>
            <a:off x="7734300" y="0"/>
            <a:ext cx="44577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2DF39A-D72B-4EB2-A1A4-7BB9BDC220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6750" y="6438900"/>
            <a:ext cx="3190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>
              <a:defRPr/>
            </a:pPr>
            <a:fld id="{985821AE-A2EA-4A2E-A82D-6A9B8D2DB28A}" type="slidenum">
              <a:rPr lang="ru-RU" altLang="en-US" sz="900">
                <a:latin typeface="Calibri Light" panose="020F0302020204030204" pitchFamily="34" charset="0"/>
                <a:ea typeface="Karla" pitchFamily="2" charset="0"/>
                <a:cs typeface="Poppins SemiBold" pitchFamily="2" charset="0"/>
              </a:rPr>
              <a:pPr algn="ctr" eaLnBrk="1" hangingPunct="1">
                <a:defRPr/>
              </a:pPr>
              <a:t>‹#›</a:t>
            </a:fld>
            <a:endParaRPr lang="ru-RU" altLang="en-US" sz="1200">
              <a:latin typeface="Calibri Light" panose="020F0302020204030204" pitchFamily="34" charset="0"/>
              <a:ea typeface="Karla" pitchFamily="2" charset="0"/>
              <a:cs typeface="Poppins SemiBold" pitchFamily="2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022AB65-11D7-4452-8A83-19CE0EBB3CCA}"/>
              </a:ext>
            </a:extLst>
          </p:cNvPr>
          <p:cNvSpPr/>
          <p:nvPr userDrawn="1"/>
        </p:nvSpPr>
        <p:spPr>
          <a:xfrm>
            <a:off x="754063" y="6775450"/>
            <a:ext cx="1343025" cy="96838"/>
          </a:xfrm>
          <a:prstGeom prst="rect">
            <a:avLst/>
          </a:prstGeom>
          <a:solidFill>
            <a:srgbClr val="CA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FFDFA7D7-7620-445C-9A97-F3A5998E84E5}"/>
              </a:ext>
            </a:extLst>
          </p:cNvPr>
          <p:cNvSpPr txBox="1">
            <a:spLocks/>
          </p:cNvSpPr>
          <p:nvPr userDrawn="1"/>
        </p:nvSpPr>
        <p:spPr>
          <a:xfrm>
            <a:off x="8175625" y="6430963"/>
            <a:ext cx="3360738" cy="334962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800" dirty="0">
                <a:solidFill>
                  <a:schemeClr val="bg1"/>
                </a:solidFill>
                <a:latin typeface="Karla" pitchFamily="2" charset="0"/>
                <a:ea typeface="Karla" pitchFamily="2" charset="0"/>
                <a:cs typeface="Poppins" panose="02000000000000000000" pitchFamily="2" charset="0"/>
              </a:rPr>
              <a:t>COMPANY PRESENTATION</a:t>
            </a:r>
          </a:p>
        </p:txBody>
      </p:sp>
    </p:spTree>
    <p:extLst>
      <p:ext uri="{BB962C8B-B14F-4D97-AF65-F5344CB8AC3E}">
        <p14:creationId xmlns:p14="http://schemas.microsoft.com/office/powerpoint/2010/main" val="253915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5120892" y="4790744"/>
            <a:ext cx="7071108" cy="2067256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1"/>
          </p:nvPr>
        </p:nvSpPr>
        <p:spPr>
          <a:xfrm>
            <a:off x="1190625" y="2800350"/>
            <a:ext cx="3476625" cy="40576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423037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495B60-DF1C-41B2-A6A5-1E0D0104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0487B6-EBDE-44AA-819E-59E27CB2FBA0}" type="datetimeFigureOut">
              <a:rPr lang="ru-RU"/>
              <a:pPr>
                <a:defRPr/>
              </a:pPr>
              <a:t>01.07.2019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BE3BE1-E911-4D02-9681-5EBAE292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7B96F3-7CEA-4228-93CF-F784184C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E28AF2-A48B-4939-81E2-06E22777B8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19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9"/>
          <p:cNvSpPr>
            <a:spLocks noGrp="1"/>
          </p:cNvSpPr>
          <p:nvPr>
            <p:ph type="pic" sz="quarter" idx="11"/>
          </p:nvPr>
        </p:nvSpPr>
        <p:spPr>
          <a:xfrm>
            <a:off x="1282274" y="3543887"/>
            <a:ext cx="1460500" cy="1448217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Рисунок 9"/>
          <p:cNvSpPr>
            <a:spLocks noGrp="1"/>
          </p:cNvSpPr>
          <p:nvPr>
            <p:ph type="pic" sz="quarter" idx="12"/>
          </p:nvPr>
        </p:nvSpPr>
        <p:spPr>
          <a:xfrm>
            <a:off x="3331712" y="2095670"/>
            <a:ext cx="1460500" cy="1448217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5" name="Рисунок 9"/>
          <p:cNvSpPr>
            <a:spLocks noGrp="1"/>
          </p:cNvSpPr>
          <p:nvPr>
            <p:ph type="pic" sz="quarter" idx="13"/>
          </p:nvPr>
        </p:nvSpPr>
        <p:spPr>
          <a:xfrm>
            <a:off x="5381150" y="3543887"/>
            <a:ext cx="1460500" cy="1448217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6" name="Рисунок 9"/>
          <p:cNvSpPr>
            <a:spLocks noGrp="1"/>
          </p:cNvSpPr>
          <p:nvPr>
            <p:ph type="pic" sz="quarter" idx="14"/>
          </p:nvPr>
        </p:nvSpPr>
        <p:spPr>
          <a:xfrm>
            <a:off x="7430588" y="2095670"/>
            <a:ext cx="1460500" cy="1448217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7" name="Рисунок 9"/>
          <p:cNvSpPr>
            <a:spLocks noGrp="1"/>
          </p:cNvSpPr>
          <p:nvPr>
            <p:ph type="pic" sz="quarter" idx="15"/>
          </p:nvPr>
        </p:nvSpPr>
        <p:spPr>
          <a:xfrm>
            <a:off x="9480026" y="3543887"/>
            <a:ext cx="1460500" cy="1448217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290558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B16DF3-FCCE-48A4-A319-7C7A45F6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966A2B-B6D6-4721-96B5-728D52199A56}" type="datetimeFigureOut">
              <a:rPr lang="ru-RU"/>
              <a:pPr>
                <a:defRPr/>
              </a:pPr>
              <a:t>01.07.2019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4803B5-4AA6-4792-B59F-FF9A9CE6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2DB6FA-D0DD-4D65-9BD5-F71483B9B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461CF08-C298-40E8-B193-DA150DA442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0841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248B21-13FE-4D34-A316-A34D40D9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5AB0383-3185-4139-85B7-5E004D6A81FA}" type="datetimeFigureOut">
              <a:rPr lang="ru-RU"/>
              <a:pPr>
                <a:defRPr/>
              </a:pPr>
              <a:t>01.07.2019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05F8E0-0551-4E37-8B3F-FAE724DA0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918F07-2779-4007-993F-296C0C84D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4817B5-8378-4AD4-AD0E-A42073BB7F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7535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8DDB28-7D19-4289-BCC6-829E88B5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7E98E26-E18C-46A6-90DA-56F66CD79E14}" type="datetimeFigureOut">
              <a:rPr lang="ru-RU"/>
              <a:pPr>
                <a:defRPr/>
              </a:pPr>
              <a:t>01.07.2019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87EDA8-00AD-4BDD-A709-D46AD3FF9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FD5565-AB6E-42B7-9AD7-A322FA25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9578589-BB62-4A60-BC61-6720E177DE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79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7"/>
          <p:cNvSpPr>
            <a:spLocks noGrp="1"/>
          </p:cNvSpPr>
          <p:nvPr>
            <p:ph type="pic" sz="quarter" idx="10"/>
          </p:nvPr>
        </p:nvSpPr>
        <p:spPr>
          <a:xfrm>
            <a:off x="5237269" y="1967431"/>
            <a:ext cx="1717462" cy="1717465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0287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7"/>
          <p:cNvSpPr>
            <a:spLocks noGrp="1"/>
          </p:cNvSpPr>
          <p:nvPr>
            <p:ph type="pic" sz="quarter" idx="10"/>
          </p:nvPr>
        </p:nvSpPr>
        <p:spPr>
          <a:xfrm>
            <a:off x="3778368" y="1111363"/>
            <a:ext cx="4635265" cy="4635274"/>
          </a:xfrm>
          <a:prstGeom prst="ellipse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5638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99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1095376" y="2610464"/>
            <a:ext cx="2429490" cy="3244645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3272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4523" y="2609850"/>
            <a:ext cx="2435425" cy="324526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7463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6">
            <a:extLst>
              <a:ext uri="{FF2B5EF4-FFF2-40B4-BE49-F238E27FC236}">
                <a16:creationId xmlns:a16="http://schemas.microsoft.com/office/drawing/2014/main" id="{C4D4744D-D99D-4A83-B48E-050A677F5C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6750" y="6438900"/>
            <a:ext cx="3190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King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King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 pitchFamily="2" charset="0"/>
              </a:defRPr>
            </a:lvl9pPr>
          </a:lstStyle>
          <a:p>
            <a:pPr algn="ctr" eaLnBrk="1" hangingPunct="1">
              <a:defRPr/>
            </a:pPr>
            <a:fld id="{C8B00F23-DBCB-42C2-B2DB-A8FCDAEC1203}" type="slidenum">
              <a:rPr lang="ru-RU" altLang="en-US" sz="900">
                <a:latin typeface="Karla" pitchFamily="2" charset="0"/>
                <a:ea typeface="Karla" pitchFamily="2" charset="0"/>
                <a:cs typeface="Poppins SemiBold" pitchFamily="2" charset="0"/>
              </a:rPr>
              <a:pPr algn="ctr" eaLnBrk="1" hangingPunct="1">
                <a:defRPr/>
              </a:pPr>
              <a:t>‹#›</a:t>
            </a:fld>
            <a:endParaRPr lang="ru-RU" altLang="en-US" sz="1200">
              <a:latin typeface="Karla" pitchFamily="2" charset="0"/>
              <a:ea typeface="Karla" pitchFamily="2" charset="0"/>
              <a:cs typeface="Poppins SemiBold" pitchFamily="2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8EA8A28-A42A-4272-AA50-DA7F4B1C22CE}"/>
              </a:ext>
            </a:extLst>
          </p:cNvPr>
          <p:cNvSpPr/>
          <p:nvPr userDrawn="1"/>
        </p:nvSpPr>
        <p:spPr>
          <a:xfrm>
            <a:off x="754063" y="6775450"/>
            <a:ext cx="1343025" cy="96838"/>
          </a:xfrm>
          <a:prstGeom prst="rect">
            <a:avLst/>
          </a:prstGeom>
          <a:solidFill>
            <a:srgbClr val="CA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5D31883B-AA02-45F9-95E8-B296CF3A3D2A}"/>
              </a:ext>
            </a:extLst>
          </p:cNvPr>
          <p:cNvSpPr txBox="1">
            <a:spLocks/>
          </p:cNvSpPr>
          <p:nvPr userDrawn="1"/>
        </p:nvSpPr>
        <p:spPr>
          <a:xfrm>
            <a:off x="8175625" y="6430963"/>
            <a:ext cx="3360738" cy="334962"/>
          </a:xfrm>
          <a:prstGeom prst="rect">
            <a:avLst/>
          </a:prstGeom>
        </p:spPr>
        <p:txBody>
          <a:bodyPr spcCol="18000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800" dirty="0">
                <a:latin typeface="Karla" pitchFamily="2" charset="0"/>
                <a:ea typeface="Karla" pitchFamily="2" charset="0"/>
                <a:cs typeface="Poppins" panose="02000000000000000000" pitchFamily="2" charset="0"/>
              </a:rPr>
              <a:t>COMPANY 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  <p:sldLayoutId id="2147483773" r:id="rId18"/>
    <p:sldLayoutId id="2147483774" r:id="rId19"/>
    <p:sldLayoutId id="2147483775" r:id="rId20"/>
    <p:sldLayoutId id="2147483776" r:id="rId21"/>
    <p:sldLayoutId id="2147483777" r:id="rId22"/>
    <p:sldLayoutId id="2147483778" r:id="rId23"/>
    <p:sldLayoutId id="2147483779" r:id="rId24"/>
    <p:sldLayoutId id="2147483780" r:id="rId25"/>
    <p:sldLayoutId id="2147483781" r:id="rId26"/>
    <p:sldLayoutId id="2147483782" r:id="rId2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arla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arla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arla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arla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arla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arla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arla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Karla" pitchFamily="2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3" r:id="rId2"/>
    <p:sldLayoutId id="2147483784" r:id="rId3"/>
    <p:sldLayoutId id="2147483785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86" r:id="rId11"/>
    <p:sldLayoutId id="2147483794" r:id="rId12"/>
    <p:sldLayoutId id="2147483795" r:id="rId13"/>
    <p:sldLayoutId id="2147483796" r:id="rId14"/>
    <p:sldLayoutId id="2147483797" r:id="rId1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ug.org/page/advisory-group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ug.org/p/fo/i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heug.org/page/newsroom-blog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ug.org/page/e-academy-product-series" TargetMode="External"/><Relationship Id="rId7" Type="http://schemas.openxmlformats.org/officeDocument/2006/relationships/hyperlink" Target="https://www.heug.org/p/do/i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heug.org/p/fo/in" TargetMode="External"/><Relationship Id="rId5" Type="http://schemas.openxmlformats.org/officeDocument/2006/relationships/hyperlink" Target="https://www.heug.org/page/e-academy-on-demand" TargetMode="External"/><Relationship Id="rId4" Type="http://schemas.openxmlformats.org/officeDocument/2006/relationships/hyperlink" Target="https://www.heug.org/page/e-academy-strategic-seri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ug.org/p/se/i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www.heug.org/p/cm/ld/fid=148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ug.org/p/do/i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ug.org/p/us/my/?uid=733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4156FBD-396E-43AC-B546-A8F1C8246C9A}"/>
              </a:ext>
            </a:extLst>
          </p:cNvPr>
          <p:cNvSpPr/>
          <p:nvPr/>
        </p:nvSpPr>
        <p:spPr>
          <a:xfrm>
            <a:off x="1" y="0"/>
            <a:ext cx="12192000" cy="27573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3" name="TextBox 4">
            <a:extLst>
              <a:ext uri="{FF2B5EF4-FFF2-40B4-BE49-F238E27FC236}">
                <a16:creationId xmlns:a16="http://schemas.microsoft.com/office/drawing/2014/main" id="{1F23F7F9-2932-4AB3-8807-E74A06639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8061" y="248328"/>
            <a:ext cx="74390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chemeClr val="bg1"/>
                </a:solidFill>
                <a:latin typeface="Karla"/>
              </a:rPr>
              <a:t>HEUG Fireside Chat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687DB0-8E85-4DF2-BF76-287F7111C9F1}"/>
              </a:ext>
            </a:extLst>
          </p:cNvPr>
          <p:cNvSpPr/>
          <p:nvPr/>
        </p:nvSpPr>
        <p:spPr>
          <a:xfrm>
            <a:off x="9990667" y="6366933"/>
            <a:ext cx="2201333" cy="491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355EF6B8-8CF8-487A-9355-F2D2434DF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245" y="2856102"/>
            <a:ext cx="1004751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algn="ctr" eaLnBrk="1" hangingPunct="1"/>
            <a:r>
              <a:rPr lang="en-US" altLang="en-US" sz="3200" b="1" dirty="0">
                <a:latin typeface="Karla"/>
              </a:rPr>
              <a:t>Today’s Fireside Chatters:</a:t>
            </a:r>
          </a:p>
          <a:p>
            <a:pPr marL="457200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latin typeface="Karla"/>
              </a:rPr>
              <a:t>Jane Broad, </a:t>
            </a:r>
            <a:r>
              <a:rPr lang="en-US" altLang="en-US" sz="2800" dirty="0">
                <a:latin typeface="Karla"/>
              </a:rPr>
              <a:t>HEUG Past President</a:t>
            </a:r>
          </a:p>
          <a:p>
            <a:pPr marL="457200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latin typeface="Karla"/>
              </a:rPr>
              <a:t>Kelly Wilker, </a:t>
            </a:r>
            <a:r>
              <a:rPr lang="en-US" altLang="en-US" sz="2800" dirty="0">
                <a:latin typeface="Karla"/>
              </a:rPr>
              <a:t>VP of Communications and Membership</a:t>
            </a:r>
          </a:p>
          <a:p>
            <a:pPr marL="457200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latin typeface="Karla"/>
              </a:rPr>
              <a:t>Jason Wenrick, </a:t>
            </a:r>
            <a:r>
              <a:rPr lang="en-US" altLang="en-US" sz="2800" dirty="0">
                <a:latin typeface="Karla"/>
              </a:rPr>
              <a:t>HEUG President</a:t>
            </a:r>
          </a:p>
          <a:p>
            <a:pPr marL="457200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b="1">
                <a:latin typeface="Karla"/>
              </a:rPr>
              <a:t>Michelle </a:t>
            </a:r>
            <a:r>
              <a:rPr lang="en-US" altLang="en-US" sz="2800" b="1" dirty="0" err="1">
                <a:latin typeface="Karla"/>
              </a:rPr>
              <a:t>Goytia</a:t>
            </a:r>
            <a:r>
              <a:rPr lang="en-US" altLang="en-US" sz="2800" b="1" dirty="0">
                <a:latin typeface="Karla"/>
              </a:rPr>
              <a:t>, </a:t>
            </a:r>
            <a:r>
              <a:rPr lang="en-US" altLang="en-US" sz="2800" dirty="0">
                <a:latin typeface="Karla"/>
              </a:rPr>
              <a:t>HEUG Support</a:t>
            </a:r>
          </a:p>
          <a:p>
            <a:pPr marL="457200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Karla"/>
              </a:rPr>
              <a:t>Some (very) special guests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b="1" dirty="0">
                <a:latin typeface="Karla"/>
              </a:rPr>
              <a:t>All of you</a:t>
            </a:r>
            <a:r>
              <a:rPr lang="en-US" altLang="en-US" sz="2800" dirty="0">
                <a:latin typeface="Karla"/>
              </a:rPr>
              <a:t>!  Thank you for attending!</a:t>
            </a: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BCD27EB9-A4DC-43CA-ACB2-C9EAF9E6F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8059" y="1754101"/>
            <a:ext cx="74390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chemeClr val="bg1"/>
                </a:solidFill>
                <a:latin typeface="Karla"/>
              </a:rPr>
              <a:t>Monday, March 4, 2019</a:t>
            </a:r>
            <a:endParaRPr lang="en-US" altLang="en-US" sz="4400" dirty="0">
              <a:solidFill>
                <a:schemeClr val="bg1"/>
              </a:solidFill>
              <a:latin typeface="Raleway ExtraBold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6A19E6FD-6ACE-419F-AAF3-EF359D6FDC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217" y="4633512"/>
            <a:ext cx="4524375" cy="190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46970" y="1123447"/>
            <a:ext cx="4041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arla"/>
              </a:rPr>
              <a:t>(without the fire)</a:t>
            </a: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>
            <a:extLst>
              <a:ext uri="{FF2B5EF4-FFF2-40B4-BE49-F238E27FC236}">
                <a16:creationId xmlns:a16="http://schemas.microsoft.com/office/drawing/2014/main" id="{96E763D2-5CA0-4D70-A4E1-86E85D38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519402"/>
            <a:ext cx="1060880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Yes, we want to listen </a:t>
            </a:r>
            <a:r>
              <a:rPr lang="en-US" altLang="en-US" sz="4400" b="1" u="sng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right now</a:t>
            </a:r>
            <a:r>
              <a:rPr lang="en-US" altLang="en-US" sz="4400" b="1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564097-AF95-4F5E-87C7-D1B5419618A3}"/>
              </a:ext>
            </a:extLst>
          </p:cNvPr>
          <p:cNvSpPr/>
          <p:nvPr/>
        </p:nvSpPr>
        <p:spPr>
          <a:xfrm>
            <a:off x="9990667" y="6366933"/>
            <a:ext cx="2201333" cy="491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0D0E95A7-7EF9-422F-B73A-7BCE6C7C9E8F}"/>
              </a:ext>
            </a:extLst>
          </p:cNvPr>
          <p:cNvSpPr txBox="1">
            <a:spLocks/>
          </p:cNvSpPr>
          <p:nvPr/>
        </p:nvSpPr>
        <p:spPr>
          <a:xfrm>
            <a:off x="559858" y="1616286"/>
            <a:ext cx="5591081" cy="6852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</a:t>
            </a:r>
            <a:r>
              <a:rPr lang="en-US" sz="2600" b="1" dirty="0">
                <a:latin typeface="Segoe UI" panose="020B0502040204020203" pitchFamily="34" charset="0"/>
                <a:cs typeface="Segoe UI" panose="020B0502040204020203" pitchFamily="34" charset="0"/>
              </a:rPr>
              <a:t> do you want to hear from us?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EA76105-82F8-436B-A01B-6BEC52C2C3DB}"/>
              </a:ext>
            </a:extLst>
          </p:cNvPr>
          <p:cNvSpPr txBox="1">
            <a:spLocks/>
          </p:cNvSpPr>
          <p:nvPr/>
        </p:nvSpPr>
        <p:spPr>
          <a:xfrm>
            <a:off x="690563" y="2219795"/>
            <a:ext cx="5191965" cy="396103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Forums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Blogs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Webinars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Videos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Newsletters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Social Media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Twitter?  LinkedIn?  Facebook? Others (for those of us out of the loop)?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Other ways?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1C39067-8F1A-4FC4-A655-07235540C81A}"/>
              </a:ext>
            </a:extLst>
          </p:cNvPr>
          <p:cNvSpPr txBox="1">
            <a:spLocks/>
          </p:cNvSpPr>
          <p:nvPr/>
        </p:nvSpPr>
        <p:spPr>
          <a:xfrm>
            <a:off x="6542902" y="1656445"/>
            <a:ext cx="5910356" cy="58889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What</a:t>
            </a:r>
            <a:r>
              <a:rPr lang="en-US" sz="2600" b="1" dirty="0"/>
              <a:t> do you want to hear about?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A5B0ACE0-AAD5-43E0-859F-FB9297911753}"/>
              </a:ext>
            </a:extLst>
          </p:cNvPr>
          <p:cNvSpPr txBox="1">
            <a:spLocks/>
          </p:cNvSpPr>
          <p:nvPr/>
        </p:nvSpPr>
        <p:spPr>
          <a:xfrm>
            <a:off x="6657202" y="2219795"/>
            <a:ext cx="5404093" cy="326329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Product features &amp; Functionality Highlights</a:t>
            </a:r>
          </a:p>
          <a:p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Known issues</a:t>
            </a:r>
          </a:p>
          <a:p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Release information</a:t>
            </a:r>
          </a:p>
          <a:p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Survey results</a:t>
            </a:r>
          </a:p>
          <a:p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Other topics?</a:t>
            </a:r>
          </a:p>
        </p:txBody>
      </p:sp>
      <p:grpSp>
        <p:nvGrpSpPr>
          <p:cNvPr id="15" name="Группа 22">
            <a:extLst>
              <a:ext uri="{FF2B5EF4-FFF2-40B4-BE49-F238E27FC236}">
                <a16:creationId xmlns:a16="http://schemas.microsoft.com/office/drawing/2014/main" id="{38CCED69-1CD4-46B8-933A-09CD87A02717}"/>
              </a:ext>
            </a:extLst>
          </p:cNvPr>
          <p:cNvGrpSpPr>
            <a:grpSpLocks/>
          </p:cNvGrpSpPr>
          <p:nvPr/>
        </p:nvGrpSpPr>
        <p:grpSpPr bwMode="auto">
          <a:xfrm>
            <a:off x="690563" y="272794"/>
            <a:ext cx="681038" cy="165100"/>
            <a:chOff x="1194364" y="1515979"/>
            <a:chExt cx="681788" cy="165205"/>
          </a:xfrm>
        </p:grpSpPr>
        <p:sp>
          <p:nvSpPr>
            <p:cNvPr id="16" name="Овал 23">
              <a:extLst>
                <a:ext uri="{FF2B5EF4-FFF2-40B4-BE49-F238E27FC236}">
                  <a16:creationId xmlns:a16="http://schemas.microsoft.com/office/drawing/2014/main" id="{4FA35B99-4A12-49E8-A62A-79E226226364}"/>
                </a:ext>
              </a:extLst>
            </p:cNvPr>
            <p:cNvSpPr/>
            <p:nvPr/>
          </p:nvSpPr>
          <p:spPr>
            <a:xfrm>
              <a:off x="1194364" y="1515979"/>
              <a:ext cx="165282" cy="1652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Овал 24">
              <a:extLst>
                <a:ext uri="{FF2B5EF4-FFF2-40B4-BE49-F238E27FC236}">
                  <a16:creationId xmlns:a16="http://schemas.microsoft.com/office/drawing/2014/main" id="{3EEC7242-FE47-41B0-89B8-4247F8948D5D}"/>
                </a:ext>
              </a:extLst>
            </p:cNvPr>
            <p:cNvSpPr/>
            <p:nvPr/>
          </p:nvSpPr>
          <p:spPr>
            <a:xfrm>
              <a:off x="1453412" y="1515979"/>
              <a:ext cx="16369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25">
              <a:extLst>
                <a:ext uri="{FF2B5EF4-FFF2-40B4-BE49-F238E27FC236}">
                  <a16:creationId xmlns:a16="http://schemas.microsoft.com/office/drawing/2014/main" id="{56A63AAB-EA88-4AA9-BFEE-6A2DA6F6B1DA}"/>
                </a:ext>
              </a:extLst>
            </p:cNvPr>
            <p:cNvSpPr/>
            <p:nvPr/>
          </p:nvSpPr>
          <p:spPr>
            <a:xfrm>
              <a:off x="1710870" y="1515979"/>
              <a:ext cx="16528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cxnSp>
        <p:nvCxnSpPr>
          <p:cNvPr id="19" name="Прямая соединительная линия 26">
            <a:extLst>
              <a:ext uri="{FF2B5EF4-FFF2-40B4-BE49-F238E27FC236}">
                <a16:creationId xmlns:a16="http://schemas.microsoft.com/office/drawing/2014/main" id="{0BDA3738-E47A-48BB-A8AD-0FC22F9D55D2}"/>
              </a:ext>
            </a:extLst>
          </p:cNvPr>
          <p:cNvCxnSpPr/>
          <p:nvPr/>
        </p:nvCxnSpPr>
        <p:spPr>
          <a:xfrm>
            <a:off x="0" y="942739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955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>
            <a:extLst>
              <a:ext uri="{FF2B5EF4-FFF2-40B4-BE49-F238E27FC236}">
                <a16:creationId xmlns:a16="http://schemas.microsoft.com/office/drawing/2014/main" id="{96E763D2-5CA0-4D70-A4E1-86E85D38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1" y="1959138"/>
            <a:ext cx="877042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This presentation will be available at HEUG.org</a:t>
            </a:r>
            <a:endParaRPr lang="en-US" altLang="en-US" sz="4400" b="1" dirty="0">
              <a:solidFill>
                <a:schemeClr val="accent2"/>
              </a:solidFill>
              <a:latin typeface="Karla"/>
              <a:ea typeface="Karla"/>
              <a:cs typeface="Karl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564097-AF95-4F5E-87C7-D1B5419618A3}"/>
              </a:ext>
            </a:extLst>
          </p:cNvPr>
          <p:cNvSpPr/>
          <p:nvPr/>
        </p:nvSpPr>
        <p:spPr>
          <a:xfrm>
            <a:off x="9990667" y="6366933"/>
            <a:ext cx="2201333" cy="491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1C39067-8F1A-4FC4-A655-07235540C81A}"/>
              </a:ext>
            </a:extLst>
          </p:cNvPr>
          <p:cNvSpPr txBox="1">
            <a:spLocks/>
          </p:cNvSpPr>
          <p:nvPr/>
        </p:nvSpPr>
        <p:spPr>
          <a:xfrm>
            <a:off x="2536378" y="3750478"/>
            <a:ext cx="6440874" cy="114192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en-US" b="1" dirty="0">
                <a:latin typeface="Karla"/>
                <a:ea typeface="Karla"/>
                <a:cs typeface="Karla"/>
              </a:rPr>
              <a:t>(You will find tons of other great presentations there, too!)</a:t>
            </a:r>
            <a:endParaRPr lang="en-US" altLang="en-US" b="1" dirty="0">
              <a:latin typeface="Karla"/>
              <a:ea typeface="Karla"/>
              <a:cs typeface="Karla"/>
            </a:endParaRPr>
          </a:p>
        </p:txBody>
      </p:sp>
      <p:grpSp>
        <p:nvGrpSpPr>
          <p:cNvPr id="15" name="Группа 22">
            <a:extLst>
              <a:ext uri="{FF2B5EF4-FFF2-40B4-BE49-F238E27FC236}">
                <a16:creationId xmlns:a16="http://schemas.microsoft.com/office/drawing/2014/main" id="{38CCED69-1CD4-46B8-933A-09CD87A02717}"/>
              </a:ext>
            </a:extLst>
          </p:cNvPr>
          <p:cNvGrpSpPr>
            <a:grpSpLocks/>
          </p:cNvGrpSpPr>
          <p:nvPr/>
        </p:nvGrpSpPr>
        <p:grpSpPr bwMode="auto">
          <a:xfrm>
            <a:off x="690563" y="272794"/>
            <a:ext cx="681038" cy="165100"/>
            <a:chOff x="1194364" y="1515979"/>
            <a:chExt cx="681788" cy="165205"/>
          </a:xfrm>
        </p:grpSpPr>
        <p:sp>
          <p:nvSpPr>
            <p:cNvPr id="16" name="Овал 23">
              <a:extLst>
                <a:ext uri="{FF2B5EF4-FFF2-40B4-BE49-F238E27FC236}">
                  <a16:creationId xmlns:a16="http://schemas.microsoft.com/office/drawing/2014/main" id="{4FA35B99-4A12-49E8-A62A-79E226226364}"/>
                </a:ext>
              </a:extLst>
            </p:cNvPr>
            <p:cNvSpPr/>
            <p:nvPr/>
          </p:nvSpPr>
          <p:spPr>
            <a:xfrm>
              <a:off x="1194364" y="1515979"/>
              <a:ext cx="165282" cy="1652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Овал 24">
              <a:extLst>
                <a:ext uri="{FF2B5EF4-FFF2-40B4-BE49-F238E27FC236}">
                  <a16:creationId xmlns:a16="http://schemas.microsoft.com/office/drawing/2014/main" id="{3EEC7242-FE47-41B0-89B8-4247F8948D5D}"/>
                </a:ext>
              </a:extLst>
            </p:cNvPr>
            <p:cNvSpPr/>
            <p:nvPr/>
          </p:nvSpPr>
          <p:spPr>
            <a:xfrm>
              <a:off x="1453412" y="1515979"/>
              <a:ext cx="16369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Овал 25">
              <a:extLst>
                <a:ext uri="{FF2B5EF4-FFF2-40B4-BE49-F238E27FC236}">
                  <a16:creationId xmlns:a16="http://schemas.microsoft.com/office/drawing/2014/main" id="{56A63AAB-EA88-4AA9-BFEE-6A2DA6F6B1DA}"/>
                </a:ext>
              </a:extLst>
            </p:cNvPr>
            <p:cNvSpPr/>
            <p:nvPr/>
          </p:nvSpPr>
          <p:spPr>
            <a:xfrm>
              <a:off x="1710870" y="1515979"/>
              <a:ext cx="16528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cxnSp>
        <p:nvCxnSpPr>
          <p:cNvPr id="19" name="Прямая соединительная линия 26">
            <a:extLst>
              <a:ext uri="{FF2B5EF4-FFF2-40B4-BE49-F238E27FC236}">
                <a16:creationId xmlns:a16="http://schemas.microsoft.com/office/drawing/2014/main" id="{0BDA3738-E47A-48BB-A8AD-0FC22F9D55D2}"/>
              </a:ext>
            </a:extLst>
          </p:cNvPr>
          <p:cNvCxnSpPr/>
          <p:nvPr/>
        </p:nvCxnSpPr>
        <p:spPr>
          <a:xfrm>
            <a:off x="0" y="942739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31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>
            <a:extLst>
              <a:ext uri="{FF2B5EF4-FFF2-40B4-BE49-F238E27FC236}">
                <a16:creationId xmlns:a16="http://schemas.microsoft.com/office/drawing/2014/main" id="{96E763D2-5CA0-4D70-A4E1-86E85D38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566738"/>
            <a:ext cx="1060880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Who are the Advisory Groups?</a:t>
            </a:r>
          </a:p>
        </p:txBody>
      </p:sp>
      <p:grpSp>
        <p:nvGrpSpPr>
          <p:cNvPr id="4" name="Группа 22">
            <a:extLst>
              <a:ext uri="{FF2B5EF4-FFF2-40B4-BE49-F238E27FC236}">
                <a16:creationId xmlns:a16="http://schemas.microsoft.com/office/drawing/2014/main" id="{38CCED69-1CD4-46B8-933A-09CD87A02717}"/>
              </a:ext>
            </a:extLst>
          </p:cNvPr>
          <p:cNvGrpSpPr>
            <a:grpSpLocks/>
          </p:cNvGrpSpPr>
          <p:nvPr/>
        </p:nvGrpSpPr>
        <p:grpSpPr bwMode="auto">
          <a:xfrm>
            <a:off x="690563" y="292101"/>
            <a:ext cx="681038" cy="165100"/>
            <a:chOff x="1194364" y="1515979"/>
            <a:chExt cx="681788" cy="165205"/>
          </a:xfrm>
        </p:grpSpPr>
        <p:sp>
          <p:nvSpPr>
            <p:cNvPr id="5" name="Овал 23">
              <a:extLst>
                <a:ext uri="{FF2B5EF4-FFF2-40B4-BE49-F238E27FC236}">
                  <a16:creationId xmlns:a16="http://schemas.microsoft.com/office/drawing/2014/main" id="{4FA35B99-4A12-49E8-A62A-79E226226364}"/>
                </a:ext>
              </a:extLst>
            </p:cNvPr>
            <p:cNvSpPr/>
            <p:nvPr/>
          </p:nvSpPr>
          <p:spPr>
            <a:xfrm>
              <a:off x="1194364" y="1515979"/>
              <a:ext cx="165282" cy="1652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Овал 24">
              <a:extLst>
                <a:ext uri="{FF2B5EF4-FFF2-40B4-BE49-F238E27FC236}">
                  <a16:creationId xmlns:a16="http://schemas.microsoft.com/office/drawing/2014/main" id="{3EEC7242-FE47-41B0-89B8-4247F8948D5D}"/>
                </a:ext>
              </a:extLst>
            </p:cNvPr>
            <p:cNvSpPr/>
            <p:nvPr/>
          </p:nvSpPr>
          <p:spPr>
            <a:xfrm>
              <a:off x="1453412" y="1515979"/>
              <a:ext cx="16369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Овал 25">
              <a:extLst>
                <a:ext uri="{FF2B5EF4-FFF2-40B4-BE49-F238E27FC236}">
                  <a16:creationId xmlns:a16="http://schemas.microsoft.com/office/drawing/2014/main" id="{56A63AAB-EA88-4AA9-BFEE-6A2DA6F6B1DA}"/>
                </a:ext>
              </a:extLst>
            </p:cNvPr>
            <p:cNvSpPr/>
            <p:nvPr/>
          </p:nvSpPr>
          <p:spPr>
            <a:xfrm>
              <a:off x="1710870" y="1515979"/>
              <a:ext cx="16528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cxnSp>
        <p:nvCxnSpPr>
          <p:cNvPr id="8" name="Прямая соединительная линия 26">
            <a:extLst>
              <a:ext uri="{FF2B5EF4-FFF2-40B4-BE49-F238E27FC236}">
                <a16:creationId xmlns:a16="http://schemas.microsoft.com/office/drawing/2014/main" id="{0BDA3738-E47A-48BB-A8AD-0FC22F9D55D2}"/>
              </a:ext>
            </a:extLst>
          </p:cNvPr>
          <p:cNvCxnSpPr/>
          <p:nvPr/>
        </p:nvCxnSpPr>
        <p:spPr>
          <a:xfrm>
            <a:off x="0" y="950913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64097-AF95-4F5E-87C7-D1B5419618A3}"/>
              </a:ext>
            </a:extLst>
          </p:cNvPr>
          <p:cNvSpPr/>
          <p:nvPr/>
        </p:nvSpPr>
        <p:spPr>
          <a:xfrm>
            <a:off x="9990667" y="6366933"/>
            <a:ext cx="2201333" cy="491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AE153B3-713F-4FB4-855C-3053B9384F71}"/>
              </a:ext>
            </a:extLst>
          </p:cNvPr>
          <p:cNvSpPr txBox="1">
            <a:spLocks/>
          </p:cNvSpPr>
          <p:nvPr/>
        </p:nvSpPr>
        <p:spPr>
          <a:xfrm>
            <a:off x="6141596" y="1756683"/>
            <a:ext cx="6050404" cy="435133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Academic Advising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Admissions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Campus Community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Constituent Experience &amp; Advancement (CXA)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E-Business Suite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Enterprise Resource Management (Finance/ERM)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Financial Aid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Human Capital Management (HCM)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Project and Change Management (PCM)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Student Financials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Student Records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Technical &amp; Reporting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EEF3AF2-DBC8-484B-895C-86337719E092}"/>
              </a:ext>
            </a:extLst>
          </p:cNvPr>
          <p:cNvSpPr txBox="1">
            <a:spLocks/>
          </p:cNvSpPr>
          <p:nvPr/>
        </p:nvSpPr>
        <p:spPr>
          <a:xfrm>
            <a:off x="543933" y="1719263"/>
            <a:ext cx="5415996" cy="435133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Elected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Volunteers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Expertise in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modules/technical areas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Groups average 7 members each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Strive for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diversity in membership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All types of institutions: Large, small, public, private, geographic diversity, two-year, four-year, etc.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More information: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https://www.heug.org/page/advisory-groups</a:t>
            </a:r>
            <a:r>
              <a:rPr lang="en-US" sz="23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663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>
            <a:extLst>
              <a:ext uri="{FF2B5EF4-FFF2-40B4-BE49-F238E27FC236}">
                <a16:creationId xmlns:a16="http://schemas.microsoft.com/office/drawing/2014/main" id="{96E763D2-5CA0-4D70-A4E1-86E85D38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558564"/>
            <a:ext cx="1060880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What do Advisory Groups do?</a:t>
            </a:r>
          </a:p>
        </p:txBody>
      </p:sp>
      <p:grpSp>
        <p:nvGrpSpPr>
          <p:cNvPr id="4" name="Группа 22">
            <a:extLst>
              <a:ext uri="{FF2B5EF4-FFF2-40B4-BE49-F238E27FC236}">
                <a16:creationId xmlns:a16="http://schemas.microsoft.com/office/drawing/2014/main" id="{38CCED69-1CD4-46B8-933A-09CD87A02717}"/>
              </a:ext>
            </a:extLst>
          </p:cNvPr>
          <p:cNvGrpSpPr>
            <a:grpSpLocks/>
          </p:cNvGrpSpPr>
          <p:nvPr/>
        </p:nvGrpSpPr>
        <p:grpSpPr bwMode="auto">
          <a:xfrm>
            <a:off x="690563" y="272794"/>
            <a:ext cx="681038" cy="165100"/>
            <a:chOff x="1194364" y="1515979"/>
            <a:chExt cx="681788" cy="165205"/>
          </a:xfrm>
        </p:grpSpPr>
        <p:sp>
          <p:nvSpPr>
            <p:cNvPr id="5" name="Овал 23">
              <a:extLst>
                <a:ext uri="{FF2B5EF4-FFF2-40B4-BE49-F238E27FC236}">
                  <a16:creationId xmlns:a16="http://schemas.microsoft.com/office/drawing/2014/main" id="{4FA35B99-4A12-49E8-A62A-79E226226364}"/>
                </a:ext>
              </a:extLst>
            </p:cNvPr>
            <p:cNvSpPr/>
            <p:nvPr/>
          </p:nvSpPr>
          <p:spPr>
            <a:xfrm>
              <a:off x="1194364" y="1515979"/>
              <a:ext cx="165282" cy="1652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Овал 24">
              <a:extLst>
                <a:ext uri="{FF2B5EF4-FFF2-40B4-BE49-F238E27FC236}">
                  <a16:creationId xmlns:a16="http://schemas.microsoft.com/office/drawing/2014/main" id="{3EEC7242-FE47-41B0-89B8-4247F8948D5D}"/>
                </a:ext>
              </a:extLst>
            </p:cNvPr>
            <p:cNvSpPr/>
            <p:nvPr/>
          </p:nvSpPr>
          <p:spPr>
            <a:xfrm>
              <a:off x="1453412" y="1515979"/>
              <a:ext cx="16369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Овал 25">
              <a:extLst>
                <a:ext uri="{FF2B5EF4-FFF2-40B4-BE49-F238E27FC236}">
                  <a16:creationId xmlns:a16="http://schemas.microsoft.com/office/drawing/2014/main" id="{56A63AAB-EA88-4AA9-BFEE-6A2DA6F6B1DA}"/>
                </a:ext>
              </a:extLst>
            </p:cNvPr>
            <p:cNvSpPr/>
            <p:nvPr/>
          </p:nvSpPr>
          <p:spPr>
            <a:xfrm>
              <a:off x="1710870" y="1515979"/>
              <a:ext cx="16528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cxnSp>
        <p:nvCxnSpPr>
          <p:cNvPr id="8" name="Прямая соединительная линия 26">
            <a:extLst>
              <a:ext uri="{FF2B5EF4-FFF2-40B4-BE49-F238E27FC236}">
                <a16:creationId xmlns:a16="http://schemas.microsoft.com/office/drawing/2014/main" id="{0BDA3738-E47A-48BB-A8AD-0FC22F9D55D2}"/>
              </a:ext>
            </a:extLst>
          </p:cNvPr>
          <p:cNvCxnSpPr/>
          <p:nvPr/>
        </p:nvCxnSpPr>
        <p:spPr>
          <a:xfrm>
            <a:off x="0" y="942739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64097-AF95-4F5E-87C7-D1B5419618A3}"/>
              </a:ext>
            </a:extLst>
          </p:cNvPr>
          <p:cNvSpPr/>
          <p:nvPr/>
        </p:nvSpPr>
        <p:spPr>
          <a:xfrm>
            <a:off x="9990667" y="6366933"/>
            <a:ext cx="2201333" cy="491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6470C64-034C-4866-9C71-B709EC7D5B2C}"/>
              </a:ext>
            </a:extLst>
          </p:cNvPr>
          <p:cNvSpPr txBox="1">
            <a:spLocks/>
          </p:cNvSpPr>
          <p:nvPr/>
        </p:nvSpPr>
        <p:spPr>
          <a:xfrm>
            <a:off x="6724953" y="1743396"/>
            <a:ext cx="5257801" cy="338672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chemeClr val="accent2"/>
                </a:solidFill>
                <a:latin typeface="Segoe UI" panose="020B0502040204020203" pitchFamily="34" charset="0"/>
                <a:ea typeface="Karla"/>
                <a:cs typeface="Segoe UI" panose="020B0502040204020203" pitchFamily="34" charset="0"/>
              </a:rPr>
              <a:t>Communicate</a:t>
            </a:r>
          </a:p>
          <a:p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Communicate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with you 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Features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Problems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Opportunities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Solutions/work-arounds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2185A2F-DFF2-4C69-847A-1F0E0ED5611C}"/>
              </a:ext>
            </a:extLst>
          </p:cNvPr>
          <p:cNvSpPr txBox="1">
            <a:spLocks/>
          </p:cNvSpPr>
          <p:nvPr/>
        </p:nvSpPr>
        <p:spPr>
          <a:xfrm>
            <a:off x="1031082" y="1743396"/>
            <a:ext cx="4485595" cy="446777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chemeClr val="accent2"/>
                </a:solidFill>
                <a:latin typeface="Segoe UI" panose="020B0502040204020203" pitchFamily="34" charset="0"/>
                <a:ea typeface="Karla"/>
                <a:cs typeface="Segoe UI" panose="020B0502040204020203" pitchFamily="34" charset="0"/>
              </a:rPr>
              <a:t>Advocate</a:t>
            </a:r>
          </a:p>
          <a:p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Advocate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to Oracle on your behalf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Enhancements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New functionality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Issue resolution</a:t>
            </a:r>
          </a:p>
          <a:p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Solicit feedback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and convey it to Oracle</a:t>
            </a:r>
          </a:p>
        </p:txBody>
      </p:sp>
    </p:spTree>
    <p:extLst>
      <p:ext uri="{BB962C8B-B14F-4D97-AF65-F5344CB8AC3E}">
        <p14:creationId xmlns:p14="http://schemas.microsoft.com/office/powerpoint/2010/main" val="73768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1564097-AF95-4F5E-87C7-D1B5419618A3}"/>
              </a:ext>
            </a:extLst>
          </p:cNvPr>
          <p:cNvSpPr/>
          <p:nvPr/>
        </p:nvSpPr>
        <p:spPr>
          <a:xfrm>
            <a:off x="9990667" y="6366933"/>
            <a:ext cx="2201333" cy="491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21">
            <a:extLst>
              <a:ext uri="{FF2B5EF4-FFF2-40B4-BE49-F238E27FC236}">
                <a16:creationId xmlns:a16="http://schemas.microsoft.com/office/drawing/2014/main" id="{56800068-6FDA-49D4-A48E-BA2465506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113" y="560782"/>
            <a:ext cx="1060880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Communicate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9ECB3155-26BD-4CE3-A28A-054E1EC2F569}"/>
              </a:ext>
            </a:extLst>
          </p:cNvPr>
          <p:cNvSpPr txBox="1">
            <a:spLocks/>
          </p:cNvSpPr>
          <p:nvPr/>
        </p:nvSpPr>
        <p:spPr>
          <a:xfrm>
            <a:off x="690562" y="1958657"/>
            <a:ext cx="5179015" cy="30705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Forums</a:t>
            </a:r>
            <a:endParaRPr lang="en-US" sz="2400" b="1" dirty="0">
              <a:latin typeface="Segoe UI" panose="020B0502040204020203" pitchFamily="34" charset="0"/>
              <a:cs typeface="Segoe UI" panose="020B0502040204020203" pitchFamily="34" charset="0"/>
              <a:hlinkClick r:id="rId3"/>
            </a:endParaRP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Engage &gt; Discussion Forums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Can subscribe to email notifications or view online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Monitored by AGs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Includes specific 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topics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under broader 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categories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.  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E3FA9105-107A-424F-B51A-1D6C295BF1D4}"/>
              </a:ext>
            </a:extLst>
          </p:cNvPr>
          <p:cNvSpPr txBox="1">
            <a:spLocks/>
          </p:cNvSpPr>
          <p:nvPr/>
        </p:nvSpPr>
        <p:spPr>
          <a:xfrm>
            <a:off x="6322423" y="1958656"/>
            <a:ext cx="5179015" cy="42853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Blogs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Newsroom &gt; Blogs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Many different blogs types such as: 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General HEUG updates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Board updates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Product news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Regional/conference news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Partner news</a:t>
            </a:r>
          </a:p>
        </p:txBody>
      </p:sp>
      <p:grpSp>
        <p:nvGrpSpPr>
          <p:cNvPr id="12" name="Группа 22">
            <a:extLst>
              <a:ext uri="{FF2B5EF4-FFF2-40B4-BE49-F238E27FC236}">
                <a16:creationId xmlns:a16="http://schemas.microsoft.com/office/drawing/2014/main" id="{38CCED69-1CD4-46B8-933A-09CD87A02717}"/>
              </a:ext>
            </a:extLst>
          </p:cNvPr>
          <p:cNvGrpSpPr>
            <a:grpSpLocks/>
          </p:cNvGrpSpPr>
          <p:nvPr/>
        </p:nvGrpSpPr>
        <p:grpSpPr bwMode="auto">
          <a:xfrm>
            <a:off x="690563" y="272794"/>
            <a:ext cx="681038" cy="165100"/>
            <a:chOff x="1194364" y="1515979"/>
            <a:chExt cx="681788" cy="165205"/>
          </a:xfrm>
        </p:grpSpPr>
        <p:sp>
          <p:nvSpPr>
            <p:cNvPr id="13" name="Овал 23">
              <a:extLst>
                <a:ext uri="{FF2B5EF4-FFF2-40B4-BE49-F238E27FC236}">
                  <a16:creationId xmlns:a16="http://schemas.microsoft.com/office/drawing/2014/main" id="{4FA35B99-4A12-49E8-A62A-79E226226364}"/>
                </a:ext>
              </a:extLst>
            </p:cNvPr>
            <p:cNvSpPr/>
            <p:nvPr/>
          </p:nvSpPr>
          <p:spPr>
            <a:xfrm>
              <a:off x="1194364" y="1515979"/>
              <a:ext cx="165282" cy="1652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Овал 24">
              <a:extLst>
                <a:ext uri="{FF2B5EF4-FFF2-40B4-BE49-F238E27FC236}">
                  <a16:creationId xmlns:a16="http://schemas.microsoft.com/office/drawing/2014/main" id="{3EEC7242-FE47-41B0-89B8-4247F8948D5D}"/>
                </a:ext>
              </a:extLst>
            </p:cNvPr>
            <p:cNvSpPr/>
            <p:nvPr/>
          </p:nvSpPr>
          <p:spPr>
            <a:xfrm>
              <a:off x="1453412" y="1515979"/>
              <a:ext cx="16369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25">
              <a:extLst>
                <a:ext uri="{FF2B5EF4-FFF2-40B4-BE49-F238E27FC236}">
                  <a16:creationId xmlns:a16="http://schemas.microsoft.com/office/drawing/2014/main" id="{56A63AAB-EA88-4AA9-BFEE-6A2DA6F6B1DA}"/>
                </a:ext>
              </a:extLst>
            </p:cNvPr>
            <p:cNvSpPr/>
            <p:nvPr/>
          </p:nvSpPr>
          <p:spPr>
            <a:xfrm>
              <a:off x="1710870" y="1515979"/>
              <a:ext cx="16528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cxnSp>
        <p:nvCxnSpPr>
          <p:cNvPr id="17" name="Прямая соединительная линия 26">
            <a:extLst>
              <a:ext uri="{FF2B5EF4-FFF2-40B4-BE49-F238E27FC236}">
                <a16:creationId xmlns:a16="http://schemas.microsoft.com/office/drawing/2014/main" id="{0BDA3738-E47A-48BB-A8AD-0FC22F9D55D2}"/>
              </a:ext>
            </a:extLst>
          </p:cNvPr>
          <p:cNvCxnSpPr/>
          <p:nvPr/>
        </p:nvCxnSpPr>
        <p:spPr>
          <a:xfrm>
            <a:off x="0" y="942739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61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>
            <a:extLst>
              <a:ext uri="{FF2B5EF4-FFF2-40B4-BE49-F238E27FC236}">
                <a16:creationId xmlns:a16="http://schemas.microsoft.com/office/drawing/2014/main" id="{96E763D2-5CA0-4D70-A4E1-86E85D38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0" y="558564"/>
            <a:ext cx="1060880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Communicate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564097-AF95-4F5E-87C7-D1B5419618A3}"/>
              </a:ext>
            </a:extLst>
          </p:cNvPr>
          <p:cNvSpPr/>
          <p:nvPr/>
        </p:nvSpPr>
        <p:spPr>
          <a:xfrm>
            <a:off x="9990667" y="6366933"/>
            <a:ext cx="2201333" cy="491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922B9B02-AC28-485D-90CA-10E660235689}"/>
              </a:ext>
            </a:extLst>
          </p:cNvPr>
          <p:cNvSpPr txBox="1">
            <a:spLocks/>
          </p:cNvSpPr>
          <p:nvPr/>
        </p:nvSpPr>
        <p:spPr>
          <a:xfrm>
            <a:off x="6296297" y="1958657"/>
            <a:ext cx="5394960" cy="44082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latin typeface="Segoe UI" panose="020B0502040204020203" pitchFamily="34" charset="0"/>
                <a:cs typeface="Segoe UI" panose="020B0502040204020203" pitchFamily="34" charset="0"/>
              </a:rPr>
              <a:t>Webinars</a:t>
            </a:r>
          </a:p>
          <a:p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E-Academy Product Series</a:t>
            </a:r>
            <a:endParaRPr lang="en-US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Free to Institutional and System members. </a:t>
            </a:r>
          </a:p>
          <a:p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E-Academy Strategic Series</a:t>
            </a:r>
            <a:endParaRPr lang="en-US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Free to all members. </a:t>
            </a:r>
            <a:endParaRPr lang="en-US" sz="2600" dirty="0">
              <a:latin typeface="Segoe UI" panose="020B0502040204020203" pitchFamily="34" charset="0"/>
              <a:cs typeface="Segoe UI" panose="020B0502040204020203" pitchFamily="34" charset="0"/>
              <a:hlinkClick r:id="rId5"/>
            </a:endParaRPr>
          </a:p>
          <a:p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On-Demand Education</a:t>
            </a:r>
            <a:endParaRPr lang="en-US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All webinar recordings and slides</a:t>
            </a:r>
          </a:p>
          <a:p>
            <a:pPr lvl="1"/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Red titles are only available to Institutional and System members. </a:t>
            </a:r>
          </a:p>
          <a:p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025387D3-4EB2-4C48-8B9C-405791BCEBF9}"/>
              </a:ext>
            </a:extLst>
          </p:cNvPr>
          <p:cNvSpPr txBox="1">
            <a:spLocks/>
          </p:cNvSpPr>
          <p:nvPr/>
        </p:nvSpPr>
        <p:spPr>
          <a:xfrm>
            <a:off x="690560" y="1958657"/>
            <a:ext cx="5205143" cy="30705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File Libraries</a:t>
            </a:r>
            <a:endParaRPr lang="en-US" sz="2400" b="1" dirty="0">
              <a:latin typeface="Segoe UI" panose="020B0502040204020203" pitchFamily="34" charset="0"/>
              <a:cs typeface="Segoe UI" panose="020B0502040204020203" pitchFamily="34" charset="0"/>
              <a:hlinkClick r:id="rId6"/>
            </a:endParaRP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Engage &gt; File Libraries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Community Specific Files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Conference Files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White papers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Training files</a:t>
            </a:r>
          </a:p>
        </p:txBody>
      </p:sp>
      <p:grpSp>
        <p:nvGrpSpPr>
          <p:cNvPr id="11" name="Группа 22">
            <a:extLst>
              <a:ext uri="{FF2B5EF4-FFF2-40B4-BE49-F238E27FC236}">
                <a16:creationId xmlns:a16="http://schemas.microsoft.com/office/drawing/2014/main" id="{38CCED69-1CD4-46B8-933A-09CD87A02717}"/>
              </a:ext>
            </a:extLst>
          </p:cNvPr>
          <p:cNvGrpSpPr>
            <a:grpSpLocks/>
          </p:cNvGrpSpPr>
          <p:nvPr/>
        </p:nvGrpSpPr>
        <p:grpSpPr bwMode="auto">
          <a:xfrm>
            <a:off x="690563" y="272794"/>
            <a:ext cx="681038" cy="165100"/>
            <a:chOff x="1194364" y="1515979"/>
            <a:chExt cx="681788" cy="165205"/>
          </a:xfrm>
        </p:grpSpPr>
        <p:sp>
          <p:nvSpPr>
            <p:cNvPr id="14" name="Овал 23">
              <a:extLst>
                <a:ext uri="{FF2B5EF4-FFF2-40B4-BE49-F238E27FC236}">
                  <a16:creationId xmlns:a16="http://schemas.microsoft.com/office/drawing/2014/main" id="{4FA35B99-4A12-49E8-A62A-79E226226364}"/>
                </a:ext>
              </a:extLst>
            </p:cNvPr>
            <p:cNvSpPr/>
            <p:nvPr/>
          </p:nvSpPr>
          <p:spPr>
            <a:xfrm>
              <a:off x="1194364" y="1515979"/>
              <a:ext cx="165282" cy="1652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Овал 24">
              <a:extLst>
                <a:ext uri="{FF2B5EF4-FFF2-40B4-BE49-F238E27FC236}">
                  <a16:creationId xmlns:a16="http://schemas.microsoft.com/office/drawing/2014/main" id="{3EEC7242-FE47-41B0-89B8-4247F8948D5D}"/>
                </a:ext>
              </a:extLst>
            </p:cNvPr>
            <p:cNvSpPr/>
            <p:nvPr/>
          </p:nvSpPr>
          <p:spPr>
            <a:xfrm>
              <a:off x="1453412" y="1515979"/>
              <a:ext cx="16369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Овал 25">
              <a:extLst>
                <a:ext uri="{FF2B5EF4-FFF2-40B4-BE49-F238E27FC236}">
                  <a16:creationId xmlns:a16="http://schemas.microsoft.com/office/drawing/2014/main" id="{56A63AAB-EA88-4AA9-BFEE-6A2DA6F6B1DA}"/>
                </a:ext>
              </a:extLst>
            </p:cNvPr>
            <p:cNvSpPr/>
            <p:nvPr/>
          </p:nvSpPr>
          <p:spPr>
            <a:xfrm>
              <a:off x="1710870" y="1515979"/>
              <a:ext cx="16528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cxnSp>
        <p:nvCxnSpPr>
          <p:cNvPr id="17" name="Прямая соединительная линия 26">
            <a:extLst>
              <a:ext uri="{FF2B5EF4-FFF2-40B4-BE49-F238E27FC236}">
                <a16:creationId xmlns:a16="http://schemas.microsoft.com/office/drawing/2014/main" id="{0BDA3738-E47A-48BB-A8AD-0FC22F9D55D2}"/>
              </a:ext>
            </a:extLst>
          </p:cNvPr>
          <p:cNvCxnSpPr/>
          <p:nvPr/>
        </p:nvCxnSpPr>
        <p:spPr>
          <a:xfrm>
            <a:off x="0" y="942739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01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>
            <a:extLst>
              <a:ext uri="{FF2B5EF4-FFF2-40B4-BE49-F238E27FC236}">
                <a16:creationId xmlns:a16="http://schemas.microsoft.com/office/drawing/2014/main" id="{96E763D2-5CA0-4D70-A4E1-86E85D38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86" y="437894"/>
            <a:ext cx="1077462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It’s not a secret, but not many people know…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564097-AF95-4F5E-87C7-D1B5419618A3}"/>
              </a:ext>
            </a:extLst>
          </p:cNvPr>
          <p:cNvSpPr/>
          <p:nvPr/>
        </p:nvSpPr>
        <p:spPr>
          <a:xfrm>
            <a:off x="9990667" y="6366933"/>
            <a:ext cx="2201333" cy="491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535399DF-A52E-4F80-8973-8CF93B043F0C}"/>
              </a:ext>
            </a:extLst>
          </p:cNvPr>
          <p:cNvSpPr txBox="1">
            <a:spLocks/>
          </p:cNvSpPr>
          <p:nvPr/>
        </p:nvSpPr>
        <p:spPr>
          <a:xfrm>
            <a:off x="726808" y="1975553"/>
            <a:ext cx="4576712" cy="4046424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Advanced Search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This will allow you to narrow your search to get clearer results</a:t>
            </a:r>
          </a:p>
          <a:p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Help Sections</a:t>
            </a:r>
            <a:endParaRPr lang="en-US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dirty="0"/>
              <a:t>Tips and Tricks</a:t>
            </a:r>
          </a:p>
          <a:p>
            <a:r>
              <a:rPr lang="en-US" sz="2400" dirty="0"/>
              <a:t>Short Video Tutorials</a:t>
            </a:r>
          </a:p>
          <a:p>
            <a:r>
              <a:rPr lang="en-US" sz="2400" dirty="0"/>
              <a:t>Contact Support Information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30B771-7434-4092-81E9-A6145DD3C6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4601" y="1719263"/>
            <a:ext cx="5134770" cy="3255325"/>
          </a:xfrm>
          <a:prstGeom prst="rect">
            <a:avLst/>
          </a:prstGeom>
        </p:spPr>
      </p:pic>
      <p:grpSp>
        <p:nvGrpSpPr>
          <p:cNvPr id="12" name="Группа 22">
            <a:extLst>
              <a:ext uri="{FF2B5EF4-FFF2-40B4-BE49-F238E27FC236}">
                <a16:creationId xmlns:a16="http://schemas.microsoft.com/office/drawing/2014/main" id="{38CCED69-1CD4-46B8-933A-09CD87A02717}"/>
              </a:ext>
            </a:extLst>
          </p:cNvPr>
          <p:cNvGrpSpPr>
            <a:grpSpLocks/>
          </p:cNvGrpSpPr>
          <p:nvPr/>
        </p:nvGrpSpPr>
        <p:grpSpPr bwMode="auto">
          <a:xfrm>
            <a:off x="690563" y="272794"/>
            <a:ext cx="681038" cy="165100"/>
            <a:chOff x="1194364" y="1515979"/>
            <a:chExt cx="681788" cy="165205"/>
          </a:xfrm>
        </p:grpSpPr>
        <p:sp>
          <p:nvSpPr>
            <p:cNvPr id="13" name="Овал 23">
              <a:extLst>
                <a:ext uri="{FF2B5EF4-FFF2-40B4-BE49-F238E27FC236}">
                  <a16:creationId xmlns:a16="http://schemas.microsoft.com/office/drawing/2014/main" id="{4FA35B99-4A12-49E8-A62A-79E226226364}"/>
                </a:ext>
              </a:extLst>
            </p:cNvPr>
            <p:cNvSpPr/>
            <p:nvPr/>
          </p:nvSpPr>
          <p:spPr>
            <a:xfrm>
              <a:off x="1194364" y="1515979"/>
              <a:ext cx="165282" cy="1652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" name="Овал 24">
              <a:extLst>
                <a:ext uri="{FF2B5EF4-FFF2-40B4-BE49-F238E27FC236}">
                  <a16:creationId xmlns:a16="http://schemas.microsoft.com/office/drawing/2014/main" id="{3EEC7242-FE47-41B0-89B8-4247F8948D5D}"/>
                </a:ext>
              </a:extLst>
            </p:cNvPr>
            <p:cNvSpPr/>
            <p:nvPr/>
          </p:nvSpPr>
          <p:spPr>
            <a:xfrm>
              <a:off x="1453412" y="1515979"/>
              <a:ext cx="16369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Овал 25">
              <a:extLst>
                <a:ext uri="{FF2B5EF4-FFF2-40B4-BE49-F238E27FC236}">
                  <a16:creationId xmlns:a16="http://schemas.microsoft.com/office/drawing/2014/main" id="{56A63AAB-EA88-4AA9-BFEE-6A2DA6F6B1DA}"/>
                </a:ext>
              </a:extLst>
            </p:cNvPr>
            <p:cNvSpPr/>
            <p:nvPr/>
          </p:nvSpPr>
          <p:spPr>
            <a:xfrm>
              <a:off x="1710870" y="1515979"/>
              <a:ext cx="16528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cxnSp>
        <p:nvCxnSpPr>
          <p:cNvPr id="16" name="Прямая соединительная линия 26">
            <a:extLst>
              <a:ext uri="{FF2B5EF4-FFF2-40B4-BE49-F238E27FC236}">
                <a16:creationId xmlns:a16="http://schemas.microsoft.com/office/drawing/2014/main" id="{0BDA3738-E47A-48BB-A8AD-0FC22F9D55D2}"/>
              </a:ext>
            </a:extLst>
          </p:cNvPr>
          <p:cNvCxnSpPr/>
          <p:nvPr/>
        </p:nvCxnSpPr>
        <p:spPr>
          <a:xfrm>
            <a:off x="0" y="942739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31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>
            <a:extLst>
              <a:ext uri="{FF2B5EF4-FFF2-40B4-BE49-F238E27FC236}">
                <a16:creationId xmlns:a16="http://schemas.microsoft.com/office/drawing/2014/main" id="{96E763D2-5CA0-4D70-A4E1-86E85D38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098" y="579729"/>
            <a:ext cx="1060880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Community Pages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564097-AF95-4F5E-87C7-D1B5419618A3}"/>
              </a:ext>
            </a:extLst>
          </p:cNvPr>
          <p:cNvSpPr/>
          <p:nvPr/>
        </p:nvSpPr>
        <p:spPr>
          <a:xfrm>
            <a:off x="9990667" y="6366933"/>
            <a:ext cx="2201333" cy="491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0601E63-8A83-4147-B935-B0D3E35ACBC5}"/>
              </a:ext>
            </a:extLst>
          </p:cNvPr>
          <p:cNvSpPr txBox="1">
            <a:spLocks/>
          </p:cNvSpPr>
          <p:nvPr/>
        </p:nvSpPr>
        <p:spPr>
          <a:xfrm>
            <a:off x="689098" y="1843089"/>
            <a:ext cx="5406902" cy="40639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One stop place for your product specific interests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Each community is unique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Under 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Explore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Header includes links to AG Blogs, Forums, and Files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Sections for Latest Files, Posts, and News</a:t>
            </a:r>
          </a:p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Other information specific to the AG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E27170-7797-4B3C-8F5D-ADBFF0CBC8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04"/>
          <a:stretch/>
        </p:blipFill>
        <p:spPr>
          <a:xfrm>
            <a:off x="6387089" y="1127439"/>
            <a:ext cx="5406902" cy="43603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Группа 22">
            <a:extLst>
              <a:ext uri="{FF2B5EF4-FFF2-40B4-BE49-F238E27FC236}">
                <a16:creationId xmlns:a16="http://schemas.microsoft.com/office/drawing/2014/main" id="{38CCED69-1CD4-46B8-933A-09CD87A02717}"/>
              </a:ext>
            </a:extLst>
          </p:cNvPr>
          <p:cNvGrpSpPr>
            <a:grpSpLocks/>
          </p:cNvGrpSpPr>
          <p:nvPr/>
        </p:nvGrpSpPr>
        <p:grpSpPr bwMode="auto">
          <a:xfrm>
            <a:off x="690563" y="272794"/>
            <a:ext cx="681038" cy="165100"/>
            <a:chOff x="1194364" y="1515979"/>
            <a:chExt cx="681788" cy="165205"/>
          </a:xfrm>
        </p:grpSpPr>
        <p:sp>
          <p:nvSpPr>
            <p:cNvPr id="13" name="Овал 23">
              <a:extLst>
                <a:ext uri="{FF2B5EF4-FFF2-40B4-BE49-F238E27FC236}">
                  <a16:creationId xmlns:a16="http://schemas.microsoft.com/office/drawing/2014/main" id="{4FA35B99-4A12-49E8-A62A-79E226226364}"/>
                </a:ext>
              </a:extLst>
            </p:cNvPr>
            <p:cNvSpPr/>
            <p:nvPr/>
          </p:nvSpPr>
          <p:spPr>
            <a:xfrm>
              <a:off x="1194364" y="1515979"/>
              <a:ext cx="165282" cy="1652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" name="Овал 24">
              <a:extLst>
                <a:ext uri="{FF2B5EF4-FFF2-40B4-BE49-F238E27FC236}">
                  <a16:creationId xmlns:a16="http://schemas.microsoft.com/office/drawing/2014/main" id="{3EEC7242-FE47-41B0-89B8-4247F8948D5D}"/>
                </a:ext>
              </a:extLst>
            </p:cNvPr>
            <p:cNvSpPr/>
            <p:nvPr/>
          </p:nvSpPr>
          <p:spPr>
            <a:xfrm>
              <a:off x="1453412" y="1515979"/>
              <a:ext cx="16369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Овал 25">
              <a:extLst>
                <a:ext uri="{FF2B5EF4-FFF2-40B4-BE49-F238E27FC236}">
                  <a16:creationId xmlns:a16="http://schemas.microsoft.com/office/drawing/2014/main" id="{56A63AAB-EA88-4AA9-BFEE-6A2DA6F6B1DA}"/>
                </a:ext>
              </a:extLst>
            </p:cNvPr>
            <p:cNvSpPr/>
            <p:nvPr/>
          </p:nvSpPr>
          <p:spPr>
            <a:xfrm>
              <a:off x="1710870" y="1515979"/>
              <a:ext cx="16528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cxnSp>
        <p:nvCxnSpPr>
          <p:cNvPr id="16" name="Прямая соединительная линия 26">
            <a:extLst>
              <a:ext uri="{FF2B5EF4-FFF2-40B4-BE49-F238E27FC236}">
                <a16:creationId xmlns:a16="http://schemas.microsoft.com/office/drawing/2014/main" id="{0BDA3738-E47A-48BB-A8AD-0FC22F9D55D2}"/>
              </a:ext>
            </a:extLst>
          </p:cNvPr>
          <p:cNvCxnSpPr/>
          <p:nvPr/>
        </p:nvCxnSpPr>
        <p:spPr>
          <a:xfrm>
            <a:off x="0" y="942739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85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>
            <a:extLst>
              <a:ext uri="{FF2B5EF4-FFF2-40B4-BE49-F238E27FC236}">
                <a16:creationId xmlns:a16="http://schemas.microsoft.com/office/drawing/2014/main" id="{96E763D2-5CA0-4D70-A4E1-86E85D38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098" y="558564"/>
            <a:ext cx="1060880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Your Profile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564097-AF95-4F5E-87C7-D1B5419618A3}"/>
              </a:ext>
            </a:extLst>
          </p:cNvPr>
          <p:cNvSpPr/>
          <p:nvPr/>
        </p:nvSpPr>
        <p:spPr>
          <a:xfrm>
            <a:off x="9990667" y="6366933"/>
            <a:ext cx="2201333" cy="491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BE38F50-0E3D-4857-91E2-18A8DB64700D}"/>
              </a:ext>
            </a:extLst>
          </p:cNvPr>
          <p:cNvSpPr txBox="1">
            <a:spLocks/>
          </p:cNvSpPr>
          <p:nvPr/>
        </p:nvSpPr>
        <p:spPr>
          <a:xfrm>
            <a:off x="689098" y="1843088"/>
            <a:ext cx="5406902" cy="420501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My Page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The information other members will see about you.</a:t>
            </a:r>
          </a:p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Biography</a:t>
            </a:r>
          </a:p>
          <a:p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Give a sense of who you are. Also is required for volunteering with the HEUG. </a:t>
            </a:r>
          </a:p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Signature</a:t>
            </a:r>
          </a:p>
          <a:p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Carries over to all listserv posts/emails. </a:t>
            </a:r>
          </a:p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Profile Picture</a:t>
            </a:r>
          </a:p>
          <a:p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Make it easier for members to find you. Many people remember what a person looks like over what their name was. </a:t>
            </a:r>
          </a:p>
          <a:p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F29214B-95AC-414F-BA6B-D4D7900BC5C4}"/>
              </a:ext>
            </a:extLst>
          </p:cNvPr>
          <p:cNvSpPr txBox="1">
            <a:spLocks/>
          </p:cNvSpPr>
          <p:nvPr/>
        </p:nvSpPr>
        <p:spPr>
          <a:xfrm>
            <a:off x="6096000" y="1843088"/>
            <a:ext cx="5406902" cy="42050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Transactions Tab</a:t>
            </a:r>
          </a:p>
          <a:p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Find all of the conference registration invoices and details. </a:t>
            </a:r>
          </a:p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My Subscriptions</a:t>
            </a:r>
          </a:p>
          <a:p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Add, remove and adjust any of your subscriptions. </a:t>
            </a:r>
          </a:p>
          <a:p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Set the Vacation Mode so you’re not getting bothered while you’re relaxing. </a:t>
            </a:r>
          </a:p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My Favorites</a:t>
            </a:r>
          </a:p>
          <a:p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One stop shop for the latest updates on all the forums, communities, blogs, </a:t>
            </a:r>
            <a:r>
              <a:rPr lang="en-US" sz="1900" dirty="0" err="1">
                <a:latin typeface="Segoe UI" panose="020B0502040204020203" pitchFamily="34" charset="0"/>
                <a:cs typeface="Segoe UI" panose="020B0502040204020203" pitchFamily="34" charset="0"/>
              </a:rPr>
              <a:t>etc</a:t>
            </a:r>
            <a:r>
              <a:rPr lang="en-US" sz="1900" dirty="0">
                <a:latin typeface="Segoe UI" panose="020B0502040204020203" pitchFamily="34" charset="0"/>
                <a:cs typeface="Segoe UI" panose="020B0502040204020203" pitchFamily="34" charset="0"/>
              </a:rPr>
              <a:t> you have favorited. 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2" name="Группа 22">
            <a:extLst>
              <a:ext uri="{FF2B5EF4-FFF2-40B4-BE49-F238E27FC236}">
                <a16:creationId xmlns:a16="http://schemas.microsoft.com/office/drawing/2014/main" id="{38CCED69-1CD4-46B8-933A-09CD87A02717}"/>
              </a:ext>
            </a:extLst>
          </p:cNvPr>
          <p:cNvGrpSpPr>
            <a:grpSpLocks/>
          </p:cNvGrpSpPr>
          <p:nvPr/>
        </p:nvGrpSpPr>
        <p:grpSpPr bwMode="auto">
          <a:xfrm>
            <a:off x="690563" y="272794"/>
            <a:ext cx="681038" cy="165100"/>
            <a:chOff x="1194364" y="1515979"/>
            <a:chExt cx="681788" cy="165205"/>
          </a:xfrm>
        </p:grpSpPr>
        <p:sp>
          <p:nvSpPr>
            <p:cNvPr id="13" name="Овал 23">
              <a:extLst>
                <a:ext uri="{FF2B5EF4-FFF2-40B4-BE49-F238E27FC236}">
                  <a16:creationId xmlns:a16="http://schemas.microsoft.com/office/drawing/2014/main" id="{4FA35B99-4A12-49E8-A62A-79E226226364}"/>
                </a:ext>
              </a:extLst>
            </p:cNvPr>
            <p:cNvSpPr/>
            <p:nvPr/>
          </p:nvSpPr>
          <p:spPr>
            <a:xfrm>
              <a:off x="1194364" y="1515979"/>
              <a:ext cx="165282" cy="1652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" name="Овал 24">
              <a:extLst>
                <a:ext uri="{FF2B5EF4-FFF2-40B4-BE49-F238E27FC236}">
                  <a16:creationId xmlns:a16="http://schemas.microsoft.com/office/drawing/2014/main" id="{3EEC7242-FE47-41B0-89B8-4247F8948D5D}"/>
                </a:ext>
              </a:extLst>
            </p:cNvPr>
            <p:cNvSpPr/>
            <p:nvPr/>
          </p:nvSpPr>
          <p:spPr>
            <a:xfrm>
              <a:off x="1453412" y="1515979"/>
              <a:ext cx="16369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Овал 25">
              <a:extLst>
                <a:ext uri="{FF2B5EF4-FFF2-40B4-BE49-F238E27FC236}">
                  <a16:creationId xmlns:a16="http://schemas.microsoft.com/office/drawing/2014/main" id="{56A63AAB-EA88-4AA9-BFEE-6A2DA6F6B1DA}"/>
                </a:ext>
              </a:extLst>
            </p:cNvPr>
            <p:cNvSpPr/>
            <p:nvPr/>
          </p:nvSpPr>
          <p:spPr>
            <a:xfrm>
              <a:off x="1710870" y="1515979"/>
              <a:ext cx="16528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cxnSp>
        <p:nvCxnSpPr>
          <p:cNvPr id="16" name="Прямая соединительная линия 26">
            <a:extLst>
              <a:ext uri="{FF2B5EF4-FFF2-40B4-BE49-F238E27FC236}">
                <a16:creationId xmlns:a16="http://schemas.microsoft.com/office/drawing/2014/main" id="{0BDA3738-E47A-48BB-A8AD-0FC22F9D55D2}"/>
              </a:ext>
            </a:extLst>
          </p:cNvPr>
          <p:cNvCxnSpPr/>
          <p:nvPr/>
        </p:nvCxnSpPr>
        <p:spPr>
          <a:xfrm>
            <a:off x="0" y="942739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0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>
            <a:extLst>
              <a:ext uri="{FF2B5EF4-FFF2-40B4-BE49-F238E27FC236}">
                <a16:creationId xmlns:a16="http://schemas.microsoft.com/office/drawing/2014/main" id="{96E763D2-5CA0-4D70-A4E1-86E85D38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113" y="558564"/>
            <a:ext cx="1060880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King"/>
              </a:defRPr>
            </a:lvl1pPr>
            <a:lvl2pPr marL="742950" indent="-285750">
              <a:defRPr>
                <a:solidFill>
                  <a:schemeClr val="tx1"/>
                </a:solidFill>
                <a:latin typeface="King"/>
              </a:defRPr>
            </a:lvl2pPr>
            <a:lvl3pPr marL="1143000" indent="-228600">
              <a:defRPr>
                <a:solidFill>
                  <a:schemeClr val="tx1"/>
                </a:solidFill>
                <a:latin typeface="King"/>
              </a:defRPr>
            </a:lvl3pPr>
            <a:lvl4pPr marL="1600200" indent="-228600">
              <a:defRPr>
                <a:solidFill>
                  <a:schemeClr val="tx1"/>
                </a:solidFill>
                <a:latin typeface="King"/>
              </a:defRPr>
            </a:lvl4pPr>
            <a:lvl5pPr marL="2057400" indent="-228600">
              <a:defRPr>
                <a:solidFill>
                  <a:schemeClr val="tx1"/>
                </a:solidFill>
                <a:latin typeface="Ki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King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chemeClr val="accent2"/>
                </a:solidFill>
                <a:latin typeface="Karla"/>
                <a:ea typeface="Karla"/>
                <a:cs typeface="Karla"/>
              </a:rPr>
              <a:t>Please chat with us (fireside or not)!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564097-AF95-4F5E-87C7-D1B5419618A3}"/>
              </a:ext>
            </a:extLst>
          </p:cNvPr>
          <p:cNvSpPr/>
          <p:nvPr/>
        </p:nvSpPr>
        <p:spPr>
          <a:xfrm>
            <a:off x="9990667" y="6366933"/>
            <a:ext cx="2201333" cy="491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D2F97EE0-6873-4672-A2AE-F8FCD7614A07}"/>
              </a:ext>
            </a:extLst>
          </p:cNvPr>
          <p:cNvSpPr txBox="1">
            <a:spLocks/>
          </p:cNvSpPr>
          <p:nvPr/>
        </p:nvSpPr>
        <p:spPr>
          <a:xfrm>
            <a:off x="690563" y="1321255"/>
            <a:ext cx="10515600" cy="504567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Ask questions on the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forums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Beauty of the user driven nature of the HEUG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Double bonus: You get an answer; we see the hot topics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Seek out our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email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addresses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Tell us what you want to see at Alliance Conferences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Suggest Blog and Webinar Topics</a:t>
            </a:r>
          </a:p>
          <a:p>
            <a:pPr lvl="1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Volunteer to Guest Blog or Host a Webinar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Talk to us at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conferences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Participate in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surveys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Submit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Product Enhancement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Ideas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Other ways?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works best for you?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pSp>
        <p:nvGrpSpPr>
          <p:cNvPr id="11" name="Группа 22">
            <a:extLst>
              <a:ext uri="{FF2B5EF4-FFF2-40B4-BE49-F238E27FC236}">
                <a16:creationId xmlns:a16="http://schemas.microsoft.com/office/drawing/2014/main" id="{38CCED69-1CD4-46B8-933A-09CD87A02717}"/>
              </a:ext>
            </a:extLst>
          </p:cNvPr>
          <p:cNvGrpSpPr>
            <a:grpSpLocks/>
          </p:cNvGrpSpPr>
          <p:nvPr/>
        </p:nvGrpSpPr>
        <p:grpSpPr bwMode="auto">
          <a:xfrm>
            <a:off x="690563" y="272794"/>
            <a:ext cx="681038" cy="165100"/>
            <a:chOff x="1194364" y="1515979"/>
            <a:chExt cx="681788" cy="165205"/>
          </a:xfrm>
        </p:grpSpPr>
        <p:sp>
          <p:nvSpPr>
            <p:cNvPr id="12" name="Овал 23">
              <a:extLst>
                <a:ext uri="{FF2B5EF4-FFF2-40B4-BE49-F238E27FC236}">
                  <a16:creationId xmlns:a16="http://schemas.microsoft.com/office/drawing/2014/main" id="{4FA35B99-4A12-49E8-A62A-79E226226364}"/>
                </a:ext>
              </a:extLst>
            </p:cNvPr>
            <p:cNvSpPr/>
            <p:nvPr/>
          </p:nvSpPr>
          <p:spPr>
            <a:xfrm>
              <a:off x="1194364" y="1515979"/>
              <a:ext cx="165282" cy="1652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Овал 24">
              <a:extLst>
                <a:ext uri="{FF2B5EF4-FFF2-40B4-BE49-F238E27FC236}">
                  <a16:creationId xmlns:a16="http://schemas.microsoft.com/office/drawing/2014/main" id="{3EEC7242-FE47-41B0-89B8-4247F8948D5D}"/>
                </a:ext>
              </a:extLst>
            </p:cNvPr>
            <p:cNvSpPr/>
            <p:nvPr/>
          </p:nvSpPr>
          <p:spPr>
            <a:xfrm>
              <a:off x="1453412" y="1515979"/>
              <a:ext cx="16369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" name="Овал 25">
              <a:extLst>
                <a:ext uri="{FF2B5EF4-FFF2-40B4-BE49-F238E27FC236}">
                  <a16:creationId xmlns:a16="http://schemas.microsoft.com/office/drawing/2014/main" id="{56A63AAB-EA88-4AA9-BFEE-6A2DA6F6B1DA}"/>
                </a:ext>
              </a:extLst>
            </p:cNvPr>
            <p:cNvSpPr/>
            <p:nvPr/>
          </p:nvSpPr>
          <p:spPr>
            <a:xfrm>
              <a:off x="1710870" y="1515979"/>
              <a:ext cx="165282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cxnSp>
        <p:nvCxnSpPr>
          <p:cNvPr id="15" name="Прямая соединительная линия 26">
            <a:extLst>
              <a:ext uri="{FF2B5EF4-FFF2-40B4-BE49-F238E27FC236}">
                <a16:creationId xmlns:a16="http://schemas.microsoft.com/office/drawing/2014/main" id="{0BDA3738-E47A-48BB-A8AD-0FC22F9D55D2}"/>
              </a:ext>
            </a:extLst>
          </p:cNvPr>
          <p:cNvCxnSpPr/>
          <p:nvPr/>
        </p:nvCxnSpPr>
        <p:spPr>
          <a:xfrm>
            <a:off x="0" y="942739"/>
            <a:ext cx="690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6683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">
      <a:dk1>
        <a:sysClr val="windowText" lastClr="000000"/>
      </a:dk1>
      <a:lt1>
        <a:sysClr val="window" lastClr="FFFFFF"/>
      </a:lt1>
      <a:dk2>
        <a:srgbClr val="0B42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Karla"/>
        <a:ea typeface=""/>
        <a:cs typeface=""/>
      </a:majorFont>
      <a:minorFont>
        <a:latin typeface="King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Custom 1">
      <a:dk1>
        <a:sysClr val="windowText" lastClr="000000"/>
      </a:dk1>
      <a:lt1>
        <a:sysClr val="window" lastClr="FFFFFF"/>
      </a:lt1>
      <a:dk2>
        <a:srgbClr val="0B42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E9D5D8182B842B369753939373CCF" ma:contentTypeVersion="10" ma:contentTypeDescription="Create a new document." ma:contentTypeScope="" ma:versionID="17d9e85bd506e1aa96c2c358a3020a28">
  <xsd:schema xmlns:xsd="http://www.w3.org/2001/XMLSchema" xmlns:xs="http://www.w3.org/2001/XMLSchema" xmlns:p="http://schemas.microsoft.com/office/2006/metadata/properties" xmlns:ns2="ebd4167e-429c-454a-9baa-c80872e592a2" xmlns:ns3="454ffb5b-9413-42f5-86b6-dc48ea53da87" targetNamespace="http://schemas.microsoft.com/office/2006/metadata/properties" ma:root="true" ma:fieldsID="461d023ef25ac58c92f41c56b5077583" ns2:_="" ns3:_="">
    <xsd:import namespace="ebd4167e-429c-454a-9baa-c80872e592a2"/>
    <xsd:import namespace="454ffb5b-9413-42f5-86b6-dc48ea53da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4167e-429c-454a-9baa-c80872e592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fb5b-9413-42f5-86b6-dc48ea53da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5BB5A4-F5C2-4D96-BBC1-3B16DE0132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55BCD7-F3E1-4CE5-A85F-95C7F88D3474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454ffb5b-9413-42f5-86b6-dc48ea53da87"/>
    <ds:schemaRef ds:uri="ebd4167e-429c-454a-9baa-c80872e592a2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B6DF124-9ED5-4B2F-B421-B0221EB5EF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d4167e-429c-454a-9baa-c80872e592a2"/>
    <ds:schemaRef ds:uri="454ffb5b-9413-42f5-86b6-dc48ea53da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5909</TotalTime>
  <Words>660</Words>
  <Application>Microsoft Office PowerPoint</Application>
  <PresentationFormat>Widescreen</PresentationFormat>
  <Paragraphs>147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Karla</vt:lpstr>
      <vt:lpstr>King</vt:lpstr>
      <vt:lpstr>Poppins</vt:lpstr>
      <vt:lpstr>Poppins SemiBold</vt:lpstr>
      <vt:lpstr>Raleway ExtraBold</vt:lpstr>
      <vt:lpstr>Segoe UI</vt:lpstr>
      <vt:lpstr>Тема Office</vt:lpstr>
      <vt:lpstr>Специальное оформление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Michelle Goytia</cp:lastModifiedBy>
  <cp:revision>226</cp:revision>
  <dcterms:created xsi:type="dcterms:W3CDTF">1601-01-01T00:00:00Z</dcterms:created>
  <dcterms:modified xsi:type="dcterms:W3CDTF">2019-07-01T19:45:08Z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0x010100DCAE9D5D8182B842B369753939373CCF</vt:lpwstr>
  </property>
</Properties>
</file>