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39"/>
  </p:notesMasterIdLst>
  <p:sldIdLst>
    <p:sldId id="259" r:id="rId5"/>
    <p:sldId id="260" r:id="rId6"/>
    <p:sldId id="269" r:id="rId7"/>
    <p:sldId id="268" r:id="rId8"/>
    <p:sldId id="257" r:id="rId9"/>
    <p:sldId id="262" r:id="rId10"/>
    <p:sldId id="286" r:id="rId11"/>
    <p:sldId id="287" r:id="rId12"/>
    <p:sldId id="290" r:id="rId13"/>
    <p:sldId id="289" r:id="rId14"/>
    <p:sldId id="270" r:id="rId15"/>
    <p:sldId id="291" r:id="rId16"/>
    <p:sldId id="292" r:id="rId17"/>
    <p:sldId id="294" r:id="rId18"/>
    <p:sldId id="295" r:id="rId19"/>
    <p:sldId id="296" r:id="rId20"/>
    <p:sldId id="297" r:id="rId21"/>
    <p:sldId id="298" r:id="rId22"/>
    <p:sldId id="299" r:id="rId23"/>
    <p:sldId id="293" r:id="rId24"/>
    <p:sldId id="300" r:id="rId25"/>
    <p:sldId id="271" r:id="rId26"/>
    <p:sldId id="302" r:id="rId27"/>
    <p:sldId id="303" r:id="rId28"/>
    <p:sldId id="274" r:id="rId29"/>
    <p:sldId id="273" r:id="rId30"/>
    <p:sldId id="304" r:id="rId31"/>
    <p:sldId id="288" r:id="rId32"/>
    <p:sldId id="266" r:id="rId33"/>
    <p:sldId id="305" r:id="rId34"/>
    <p:sldId id="306" r:id="rId35"/>
    <p:sldId id="281" r:id="rId36"/>
    <p:sldId id="283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EC4F9-FEAE-4569-B0CF-2111464FE5B6}" v="740" dt="2022-10-17T08:42:54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orrell" userId="b019c237-0489-4b82-ac31-f8b9507c6212" providerId="ADAL" clId="{25051323-6268-4262-807D-33777FFC698E}"/>
    <pc:docChg chg="undo custSel delSld modSld">
      <pc:chgData name="Andrew Morrell" userId="b019c237-0489-4b82-ac31-f8b9507c6212" providerId="ADAL" clId="{25051323-6268-4262-807D-33777FFC698E}" dt="2022-09-27T14:45:05.145" v="1024" actId="339"/>
      <pc:docMkLst>
        <pc:docMk/>
      </pc:docMkLst>
      <pc:sldChg chg="modSp mod">
        <pc:chgData name="Andrew Morrell" userId="b019c237-0489-4b82-ac31-f8b9507c6212" providerId="ADAL" clId="{25051323-6268-4262-807D-33777FFC698E}" dt="2022-09-27T14:38:52.365" v="763" actId="20577"/>
        <pc:sldMkLst>
          <pc:docMk/>
          <pc:sldMk cId="2410663628" sldId="257"/>
        </pc:sldMkLst>
        <pc:spChg chg="mod">
          <ac:chgData name="Andrew Morrell" userId="b019c237-0489-4b82-ac31-f8b9507c6212" providerId="ADAL" clId="{25051323-6268-4262-807D-33777FFC698E}" dt="2022-09-27T14:35:51.602" v="410" actId="20577"/>
          <ac:spMkLst>
            <pc:docMk/>
            <pc:sldMk cId="2410663628" sldId="257"/>
            <ac:spMk id="2" creationId="{00000000-0000-0000-0000-000000000000}"/>
          </ac:spMkLst>
        </pc:spChg>
        <pc:spChg chg="mod">
          <ac:chgData name="Andrew Morrell" userId="b019c237-0489-4b82-ac31-f8b9507c6212" providerId="ADAL" clId="{25051323-6268-4262-807D-33777FFC698E}" dt="2022-09-27T14:36:26.055" v="493" actId="20577"/>
          <ac:spMkLst>
            <pc:docMk/>
            <pc:sldMk cId="2410663628" sldId="257"/>
            <ac:spMk id="13" creationId="{00000000-0000-0000-0000-000000000000}"/>
          </ac:spMkLst>
        </pc:spChg>
        <pc:spChg chg="mod">
          <ac:chgData name="Andrew Morrell" userId="b019c237-0489-4b82-ac31-f8b9507c6212" providerId="ADAL" clId="{25051323-6268-4262-807D-33777FFC698E}" dt="2022-09-27T14:37:18.438" v="586" actId="20577"/>
          <ac:spMkLst>
            <pc:docMk/>
            <pc:sldMk cId="2410663628" sldId="257"/>
            <ac:spMk id="19" creationId="{00000000-0000-0000-0000-000000000000}"/>
          </ac:spMkLst>
        </pc:spChg>
        <pc:spChg chg="mod">
          <ac:chgData name="Andrew Morrell" userId="b019c237-0489-4b82-ac31-f8b9507c6212" providerId="ADAL" clId="{25051323-6268-4262-807D-33777FFC698E}" dt="2022-09-27T14:38:08.701" v="665" actId="20577"/>
          <ac:spMkLst>
            <pc:docMk/>
            <pc:sldMk cId="2410663628" sldId="257"/>
            <ac:spMk id="22" creationId="{00000000-0000-0000-0000-000000000000}"/>
          </ac:spMkLst>
        </pc:spChg>
        <pc:spChg chg="mod">
          <ac:chgData name="Andrew Morrell" userId="b019c237-0489-4b82-ac31-f8b9507c6212" providerId="ADAL" clId="{25051323-6268-4262-807D-33777FFC698E}" dt="2022-09-27T14:38:52.365" v="763" actId="20577"/>
          <ac:spMkLst>
            <pc:docMk/>
            <pc:sldMk cId="2410663628" sldId="257"/>
            <ac:spMk id="25" creationId="{00000000-0000-0000-0000-000000000000}"/>
          </ac:spMkLst>
        </pc:spChg>
      </pc:sldChg>
      <pc:sldChg chg="del">
        <pc:chgData name="Andrew Morrell" userId="b019c237-0489-4b82-ac31-f8b9507c6212" providerId="ADAL" clId="{25051323-6268-4262-807D-33777FFC698E}" dt="2022-09-27T14:40:40.692" v="957" actId="2696"/>
        <pc:sldMkLst>
          <pc:docMk/>
          <pc:sldMk cId="56921505" sldId="261"/>
        </pc:sldMkLst>
      </pc:sldChg>
      <pc:sldChg chg="modSp mod">
        <pc:chgData name="Andrew Morrell" userId="b019c237-0489-4b82-ac31-f8b9507c6212" providerId="ADAL" clId="{25051323-6268-4262-807D-33777FFC698E}" dt="2022-09-27T14:40:30.304" v="956" actId="20577"/>
        <pc:sldMkLst>
          <pc:docMk/>
          <pc:sldMk cId="4114758641" sldId="262"/>
        </pc:sldMkLst>
        <pc:spChg chg="mod">
          <ac:chgData name="Andrew Morrell" userId="b019c237-0489-4b82-ac31-f8b9507c6212" providerId="ADAL" clId="{25051323-6268-4262-807D-33777FFC698E}" dt="2022-09-27T14:39:38.506" v="804" actId="5793"/>
          <ac:spMkLst>
            <pc:docMk/>
            <pc:sldMk cId="4114758641" sldId="262"/>
            <ac:spMk id="2" creationId="{00000000-0000-0000-0000-000000000000}"/>
          </ac:spMkLst>
        </pc:spChg>
        <pc:spChg chg="mod">
          <ac:chgData name="Andrew Morrell" userId="b019c237-0489-4b82-ac31-f8b9507c6212" providerId="ADAL" clId="{25051323-6268-4262-807D-33777FFC698E}" dt="2022-09-27T14:40:30.304" v="956" actId="20577"/>
          <ac:spMkLst>
            <pc:docMk/>
            <pc:sldMk cId="4114758641" sldId="262"/>
            <ac:spMk id="3" creationId="{00000000-0000-0000-0000-000000000000}"/>
          </ac:spMkLst>
        </pc:spChg>
      </pc:sldChg>
      <pc:sldChg chg="addSp delSp modSp mod">
        <pc:chgData name="Andrew Morrell" userId="b019c237-0489-4b82-ac31-f8b9507c6212" providerId="ADAL" clId="{25051323-6268-4262-807D-33777FFC698E}" dt="2022-09-27T14:45:05.145" v="1024" actId="339"/>
        <pc:sldMkLst>
          <pc:docMk/>
          <pc:sldMk cId="3348978084" sldId="268"/>
        </pc:sldMkLst>
        <pc:spChg chg="mod">
          <ac:chgData name="Andrew Morrell" userId="b019c237-0489-4b82-ac31-f8b9507c6212" providerId="ADAL" clId="{25051323-6268-4262-807D-33777FFC698E}" dt="2022-09-27T14:30:53.256" v="326" actId="20577"/>
          <ac:spMkLst>
            <pc:docMk/>
            <pc:sldMk cId="3348978084" sldId="268"/>
            <ac:spMk id="4" creationId="{00000000-0000-0000-0000-000000000000}"/>
          </ac:spMkLst>
        </pc:spChg>
        <pc:spChg chg="add del mod">
          <ac:chgData name="Andrew Morrell" userId="b019c237-0489-4b82-ac31-f8b9507c6212" providerId="ADAL" clId="{25051323-6268-4262-807D-33777FFC698E}" dt="2022-09-27T14:16:03.479" v="45" actId="478"/>
          <ac:spMkLst>
            <pc:docMk/>
            <pc:sldMk cId="3348978084" sldId="268"/>
            <ac:spMk id="5" creationId="{B4F479E9-E227-21B7-A9A9-3CCE720B4452}"/>
          </ac:spMkLst>
        </pc:spChg>
        <pc:spChg chg="add del mod">
          <ac:chgData name="Andrew Morrell" userId="b019c237-0489-4b82-ac31-f8b9507c6212" providerId="ADAL" clId="{25051323-6268-4262-807D-33777FFC698E}" dt="2022-09-27T14:44:48.728" v="1010" actId="478"/>
          <ac:spMkLst>
            <pc:docMk/>
            <pc:sldMk cId="3348978084" sldId="268"/>
            <ac:spMk id="7" creationId="{88B4617F-CEE6-1F1B-726E-AFB12F710806}"/>
          </ac:spMkLst>
        </pc:spChg>
        <pc:spChg chg="add del mod">
          <ac:chgData name="Andrew Morrell" userId="b019c237-0489-4b82-ac31-f8b9507c6212" providerId="ADAL" clId="{25051323-6268-4262-807D-33777FFC698E}" dt="2022-09-27T14:44:49.303" v="1011" actId="478"/>
          <ac:spMkLst>
            <pc:docMk/>
            <pc:sldMk cId="3348978084" sldId="268"/>
            <ac:spMk id="8" creationId="{2AA515F6-3574-C523-8C69-5FB3CA921421}"/>
          </ac:spMkLst>
        </pc:spChg>
        <pc:spChg chg="add del mod">
          <ac:chgData name="Andrew Morrell" userId="b019c237-0489-4b82-ac31-f8b9507c6212" providerId="ADAL" clId="{25051323-6268-4262-807D-33777FFC698E}" dt="2022-09-27T14:44:48.417" v="1009" actId="478"/>
          <ac:spMkLst>
            <pc:docMk/>
            <pc:sldMk cId="3348978084" sldId="268"/>
            <ac:spMk id="9" creationId="{4D3890EE-485D-5D14-77E3-BC9F7335FC79}"/>
          </ac:spMkLst>
        </pc:spChg>
        <pc:spChg chg="add del mod">
          <ac:chgData name="Andrew Morrell" userId="b019c237-0489-4b82-ac31-f8b9507c6212" providerId="ADAL" clId="{25051323-6268-4262-807D-33777FFC698E}" dt="2022-09-27T14:44:49.308" v="1012" actId="478"/>
          <ac:spMkLst>
            <pc:docMk/>
            <pc:sldMk cId="3348978084" sldId="268"/>
            <ac:spMk id="10" creationId="{02B508DE-2B9E-1851-10EE-D1ED748A971A}"/>
          </ac:spMkLst>
        </pc:spChg>
        <pc:spChg chg="add del mod">
          <ac:chgData name="Andrew Morrell" userId="b019c237-0489-4b82-ac31-f8b9507c6212" providerId="ADAL" clId="{25051323-6268-4262-807D-33777FFC698E}" dt="2022-09-27T14:44:47.847" v="1008" actId="478"/>
          <ac:spMkLst>
            <pc:docMk/>
            <pc:sldMk cId="3348978084" sldId="268"/>
            <ac:spMk id="11" creationId="{8353F52F-D4B7-F91F-D205-947D442E1ADF}"/>
          </ac:spMkLst>
        </pc:spChg>
        <pc:spChg chg="add del">
          <ac:chgData name="Andrew Morrell" userId="b019c237-0489-4b82-ac31-f8b9507c6212" providerId="ADAL" clId="{25051323-6268-4262-807D-33777FFC698E}" dt="2022-09-27T14:22:42.659" v="118" actId="478"/>
          <ac:spMkLst>
            <pc:docMk/>
            <pc:sldMk cId="3348978084" sldId="268"/>
            <ac:spMk id="12" creationId="{7B87D414-5941-BFC8-7C3F-E4AACBF86053}"/>
          </ac:spMkLst>
        </pc:spChg>
        <pc:picChg chg="mod">
          <ac:chgData name="Andrew Morrell" userId="b019c237-0489-4b82-ac31-f8b9507c6212" providerId="ADAL" clId="{25051323-6268-4262-807D-33777FFC698E}" dt="2022-09-27T14:15:45.195" v="42" actId="1076"/>
          <ac:picMkLst>
            <pc:docMk/>
            <pc:sldMk cId="3348978084" sldId="268"/>
            <ac:picMk id="6" creationId="{00000000-0000-0000-0000-000000000000}"/>
          </ac:picMkLst>
        </pc:picChg>
        <pc:picChg chg="add mod">
          <ac:chgData name="Andrew Morrell" userId="b019c237-0489-4b82-ac31-f8b9507c6212" providerId="ADAL" clId="{25051323-6268-4262-807D-33777FFC698E}" dt="2022-09-27T14:41:04.151" v="981" actId="339"/>
          <ac:picMkLst>
            <pc:docMk/>
            <pc:sldMk cId="3348978084" sldId="268"/>
            <ac:picMk id="14" creationId="{D731C1B3-423A-B552-6B49-B574E1987D15}"/>
          </ac:picMkLst>
        </pc:picChg>
        <pc:picChg chg="add del mod">
          <ac:chgData name="Andrew Morrell" userId="b019c237-0489-4b82-ac31-f8b9507c6212" providerId="ADAL" clId="{25051323-6268-4262-807D-33777FFC698E}" dt="2022-09-27T14:45:05.145" v="1024" actId="339"/>
          <ac:picMkLst>
            <pc:docMk/>
            <pc:sldMk cId="3348978084" sldId="268"/>
            <ac:picMk id="16" creationId="{3C52CF05-F385-46F8-D51A-E0CF9591E510}"/>
          </ac:picMkLst>
        </pc:picChg>
        <pc:picChg chg="add del mod">
          <ac:chgData name="Andrew Morrell" userId="b019c237-0489-4b82-ac31-f8b9507c6212" providerId="ADAL" clId="{25051323-6268-4262-807D-33777FFC698E}" dt="2022-09-27T14:44:46.333" v="1006" actId="931"/>
          <ac:picMkLst>
            <pc:docMk/>
            <pc:sldMk cId="3348978084" sldId="268"/>
            <ac:picMk id="18" creationId="{3150C560-1053-265F-5315-201D6E936FFE}"/>
          </ac:picMkLst>
        </pc:picChg>
      </pc:sldChg>
      <pc:sldChg chg="addSp delSp modSp mod">
        <pc:chgData name="Andrew Morrell" userId="b019c237-0489-4b82-ac31-f8b9507c6212" providerId="ADAL" clId="{25051323-6268-4262-807D-33777FFC698E}" dt="2022-09-27T14:29:39.037" v="267" actId="1076"/>
        <pc:sldMkLst>
          <pc:docMk/>
          <pc:sldMk cId="3108970075" sldId="269"/>
        </pc:sldMkLst>
        <pc:spChg chg="mod">
          <ac:chgData name="Andrew Morrell" userId="b019c237-0489-4b82-ac31-f8b9507c6212" providerId="ADAL" clId="{25051323-6268-4262-807D-33777FFC698E}" dt="2022-09-27T14:26:24.833" v="180" actId="20577"/>
          <ac:spMkLst>
            <pc:docMk/>
            <pc:sldMk cId="3108970075" sldId="269"/>
            <ac:spMk id="2" creationId="{00000000-0000-0000-0000-000000000000}"/>
          </ac:spMkLst>
        </pc:spChg>
        <pc:spChg chg="mod">
          <ac:chgData name="Andrew Morrell" userId="b019c237-0489-4b82-ac31-f8b9507c6212" providerId="ADAL" clId="{25051323-6268-4262-807D-33777FFC698E}" dt="2022-09-27T14:28:22.665" v="252" actId="20577"/>
          <ac:spMkLst>
            <pc:docMk/>
            <pc:sldMk cId="3108970075" sldId="269"/>
            <ac:spMk id="4" creationId="{00000000-0000-0000-0000-000000000000}"/>
          </ac:spMkLst>
        </pc:spChg>
        <pc:spChg chg="add mod">
          <ac:chgData name="Andrew Morrell" userId="b019c237-0489-4b82-ac31-f8b9507c6212" providerId="ADAL" clId="{25051323-6268-4262-807D-33777FFC698E}" dt="2022-09-27T14:28:48.314" v="256" actId="478"/>
          <ac:spMkLst>
            <pc:docMk/>
            <pc:sldMk cId="3108970075" sldId="269"/>
            <ac:spMk id="9" creationId="{DA093612-70F1-E091-DD08-B28D35F8F3A0}"/>
          </ac:spMkLst>
        </pc:spChg>
        <pc:picChg chg="add mod ord modCrop">
          <ac:chgData name="Andrew Morrell" userId="b019c237-0489-4b82-ac31-f8b9507c6212" providerId="ADAL" clId="{25051323-6268-4262-807D-33777FFC698E}" dt="2022-09-27T14:29:39.037" v="267" actId="1076"/>
          <ac:picMkLst>
            <pc:docMk/>
            <pc:sldMk cId="3108970075" sldId="269"/>
            <ac:picMk id="6" creationId="{5E023F04-12A9-F707-30CD-DFBE47E68CAE}"/>
          </ac:picMkLst>
        </pc:picChg>
        <pc:picChg chg="del">
          <ac:chgData name="Andrew Morrell" userId="b019c237-0489-4b82-ac31-f8b9507c6212" providerId="ADAL" clId="{25051323-6268-4262-807D-33777FFC698E}" dt="2022-09-27T14:28:48.314" v="256" actId="478"/>
          <ac:picMkLst>
            <pc:docMk/>
            <pc:sldMk cId="3108970075" sldId="269"/>
            <ac:picMk id="8" creationId="{00000000-0000-0000-0000-000000000000}"/>
          </ac:picMkLst>
        </pc:picChg>
      </pc:sldChg>
    </pc:docChg>
  </pc:docChgLst>
  <pc:docChgLst>
    <pc:chgData name="Andrew Morrell" userId="b019c237-0489-4b82-ac31-f8b9507c6212" providerId="ADAL" clId="{7A2EC4F9-FEAE-4569-B0CF-2111464FE5B6}"/>
    <pc:docChg chg="undo custSel addSld delSld modSld sldOrd">
      <pc:chgData name="Andrew Morrell" userId="b019c237-0489-4b82-ac31-f8b9507c6212" providerId="ADAL" clId="{7A2EC4F9-FEAE-4569-B0CF-2111464FE5B6}" dt="2022-10-12T14:28:04.856" v="2982" actId="20577"/>
      <pc:docMkLst>
        <pc:docMk/>
      </pc:docMkLst>
      <pc:sldChg chg="modSp mod">
        <pc:chgData name="Andrew Morrell" userId="b019c237-0489-4b82-ac31-f8b9507c6212" providerId="ADAL" clId="{7A2EC4F9-FEAE-4569-B0CF-2111464FE5B6}" dt="2022-10-12T14:28:04.856" v="2982" actId="20577"/>
        <pc:sldMkLst>
          <pc:docMk/>
          <pc:sldMk cId="829274983" sldId="260"/>
        </pc:sldMkLst>
        <pc:spChg chg="mod">
          <ac:chgData name="Andrew Morrell" userId="b019c237-0489-4b82-ac31-f8b9507c6212" providerId="ADAL" clId="{7A2EC4F9-FEAE-4569-B0CF-2111464FE5B6}" dt="2022-10-12T10:03:52.236" v="0" actId="6549"/>
          <ac:spMkLst>
            <pc:docMk/>
            <pc:sldMk cId="829274983" sldId="260"/>
            <ac:spMk id="2" creationId="{00000000-0000-0000-0000-000000000000}"/>
          </ac:spMkLst>
        </pc:spChg>
        <pc:spChg chg="mod">
          <ac:chgData name="Andrew Morrell" userId="b019c237-0489-4b82-ac31-f8b9507c6212" providerId="ADAL" clId="{7A2EC4F9-FEAE-4569-B0CF-2111464FE5B6}" dt="2022-10-12T14:28:04.856" v="2982" actId="20577"/>
          <ac:spMkLst>
            <pc:docMk/>
            <pc:sldMk cId="829274983" sldId="260"/>
            <ac:spMk id="7" creationId="{00000000-0000-0000-0000-000000000000}"/>
          </ac:spMkLst>
        </pc:spChg>
      </pc:sldChg>
      <pc:sldChg chg="addSp modSp mod">
        <pc:chgData name="Andrew Morrell" userId="b019c237-0489-4b82-ac31-f8b9507c6212" providerId="ADAL" clId="{7A2EC4F9-FEAE-4569-B0CF-2111464FE5B6}" dt="2022-10-12T10:20:19.580" v="415" actId="1076"/>
        <pc:sldMkLst>
          <pc:docMk/>
          <pc:sldMk cId="4114758641" sldId="262"/>
        </pc:sldMkLst>
        <pc:picChg chg="add mod">
          <ac:chgData name="Andrew Morrell" userId="b019c237-0489-4b82-ac31-f8b9507c6212" providerId="ADAL" clId="{7A2EC4F9-FEAE-4569-B0CF-2111464FE5B6}" dt="2022-10-12T10:20:19.580" v="415" actId="1076"/>
          <ac:picMkLst>
            <pc:docMk/>
            <pc:sldMk cId="4114758641" sldId="262"/>
            <ac:picMk id="6" creationId="{D73A4958-ED31-C90A-D5CA-76DA2BBC992D}"/>
          </ac:picMkLst>
        </pc:picChg>
      </pc:sldChg>
      <pc:sldChg chg="del">
        <pc:chgData name="Andrew Morrell" userId="b019c237-0489-4b82-ac31-f8b9507c6212" providerId="ADAL" clId="{7A2EC4F9-FEAE-4569-B0CF-2111464FE5B6}" dt="2022-10-12T14:24:52.532" v="2970" actId="2696"/>
        <pc:sldMkLst>
          <pc:docMk/>
          <pc:sldMk cId="3487945672" sldId="263"/>
        </pc:sldMkLst>
      </pc:sldChg>
      <pc:sldChg chg="del">
        <pc:chgData name="Andrew Morrell" userId="b019c237-0489-4b82-ac31-f8b9507c6212" providerId="ADAL" clId="{7A2EC4F9-FEAE-4569-B0CF-2111464FE5B6}" dt="2022-10-12T14:25:03.668" v="2973" actId="2696"/>
        <pc:sldMkLst>
          <pc:docMk/>
          <pc:sldMk cId="1605080964" sldId="264"/>
        </pc:sldMkLst>
      </pc:sldChg>
      <pc:sldChg chg="add del">
        <pc:chgData name="Andrew Morrell" userId="b019c237-0489-4b82-ac31-f8b9507c6212" providerId="ADAL" clId="{7A2EC4F9-FEAE-4569-B0CF-2111464FE5B6}" dt="2022-10-12T14:27:20.928" v="2979" actId="2696"/>
        <pc:sldMkLst>
          <pc:docMk/>
          <pc:sldMk cId="1534613393" sldId="265"/>
        </pc:sldMkLst>
      </pc:sldChg>
      <pc:sldChg chg="addSp delSp modSp mod">
        <pc:chgData name="Andrew Morrell" userId="b019c237-0489-4b82-ac31-f8b9507c6212" providerId="ADAL" clId="{7A2EC4F9-FEAE-4569-B0CF-2111464FE5B6}" dt="2022-10-12T14:18:55.967" v="2573" actId="20577"/>
        <pc:sldMkLst>
          <pc:docMk/>
          <pc:sldMk cId="2285978049" sldId="266"/>
        </pc:sldMkLst>
        <pc:spChg chg="mod">
          <ac:chgData name="Andrew Morrell" userId="b019c237-0489-4b82-ac31-f8b9507c6212" providerId="ADAL" clId="{7A2EC4F9-FEAE-4569-B0CF-2111464FE5B6}" dt="2022-10-12T14:18:55.967" v="2573" actId="20577"/>
          <ac:spMkLst>
            <pc:docMk/>
            <pc:sldMk cId="2285978049" sldId="266"/>
            <ac:spMk id="2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11:11.930" v="2505" actId="478"/>
          <ac:spMkLst>
            <pc:docMk/>
            <pc:sldMk cId="2285978049" sldId="266"/>
            <ac:spMk id="3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4:11:12.925" v="2506" actId="478"/>
          <ac:spMkLst>
            <pc:docMk/>
            <pc:sldMk cId="2285978049" sldId="266"/>
            <ac:spMk id="6" creationId="{29E8D744-36EC-09E1-231A-77733106D370}"/>
          </ac:spMkLst>
        </pc:spChg>
        <pc:picChg chg="add mod">
          <ac:chgData name="Andrew Morrell" userId="b019c237-0489-4b82-ac31-f8b9507c6212" providerId="ADAL" clId="{7A2EC4F9-FEAE-4569-B0CF-2111464FE5B6}" dt="2022-10-12T14:11:16.949" v="2508" actId="1076"/>
          <ac:picMkLst>
            <pc:docMk/>
            <pc:sldMk cId="2285978049" sldId="266"/>
            <ac:picMk id="8" creationId="{60854679-CC95-78AA-767D-9CC778EA7816}"/>
          </ac:picMkLst>
        </pc:picChg>
      </pc:sldChg>
      <pc:sldChg chg="addSp delSp modSp mod ord">
        <pc:chgData name="Andrew Morrell" userId="b019c237-0489-4b82-ac31-f8b9507c6212" providerId="ADAL" clId="{7A2EC4F9-FEAE-4569-B0CF-2111464FE5B6}" dt="2022-10-12T10:26:25.443" v="762" actId="20577"/>
        <pc:sldMkLst>
          <pc:docMk/>
          <pc:sldMk cId="3661196256" sldId="270"/>
        </pc:sldMkLst>
        <pc:spChg chg="mod">
          <ac:chgData name="Andrew Morrell" userId="b019c237-0489-4b82-ac31-f8b9507c6212" providerId="ADAL" clId="{7A2EC4F9-FEAE-4569-B0CF-2111464FE5B6}" dt="2022-10-12T10:22:06.866" v="527" actId="20577"/>
          <ac:spMkLst>
            <pc:docMk/>
            <pc:sldMk cId="3661196256" sldId="270"/>
            <ac:spMk id="2" creationId="{00000000-0000-0000-0000-000000000000}"/>
          </ac:spMkLst>
        </pc:spChg>
        <pc:spChg chg="del mod">
          <ac:chgData name="Andrew Morrell" userId="b019c237-0489-4b82-ac31-f8b9507c6212" providerId="ADAL" clId="{7A2EC4F9-FEAE-4569-B0CF-2111464FE5B6}" dt="2022-10-12T10:24:40.738" v="726" actId="21"/>
          <ac:spMkLst>
            <pc:docMk/>
            <pc:sldMk cId="3661196256" sldId="270"/>
            <ac:spMk id="4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0:22:16.622" v="529" actId="478"/>
          <ac:spMkLst>
            <pc:docMk/>
            <pc:sldMk cId="3661196256" sldId="270"/>
            <ac:spMk id="7" creationId="{2534E7FD-4CD0-056F-E396-B882671C3B0E}"/>
          </ac:spMkLst>
        </pc:spChg>
        <pc:spChg chg="add del mod">
          <ac:chgData name="Andrew Morrell" userId="b019c237-0489-4b82-ac31-f8b9507c6212" providerId="ADAL" clId="{7A2EC4F9-FEAE-4569-B0CF-2111464FE5B6}" dt="2022-10-12T10:24:43.790" v="727" actId="21"/>
          <ac:spMkLst>
            <pc:docMk/>
            <pc:sldMk cId="3661196256" sldId="270"/>
            <ac:spMk id="10" creationId="{F46EDF09-0267-01FF-7317-3E6F629F4623}"/>
          </ac:spMkLst>
        </pc:spChg>
        <pc:graphicFrameChg chg="add mod modGraphic">
          <ac:chgData name="Andrew Morrell" userId="b019c237-0489-4b82-ac31-f8b9507c6212" providerId="ADAL" clId="{7A2EC4F9-FEAE-4569-B0CF-2111464FE5B6}" dt="2022-10-12T10:26:25.443" v="762" actId="20577"/>
          <ac:graphicFrameMkLst>
            <pc:docMk/>
            <pc:sldMk cId="3661196256" sldId="270"/>
            <ac:graphicFrameMk id="8" creationId="{588395FC-969A-7323-8764-FF32EF5D16BB}"/>
          </ac:graphicFrameMkLst>
        </pc:graphicFrameChg>
        <pc:picChg chg="del">
          <ac:chgData name="Andrew Morrell" userId="b019c237-0489-4b82-ac31-f8b9507c6212" providerId="ADAL" clId="{7A2EC4F9-FEAE-4569-B0CF-2111464FE5B6}" dt="2022-10-12T10:22:12.331" v="528" actId="478"/>
          <ac:picMkLst>
            <pc:docMk/>
            <pc:sldMk cId="3661196256" sldId="270"/>
            <ac:picMk id="6" creationId="{00000000-0000-0000-0000-000000000000}"/>
          </ac:picMkLst>
        </pc:picChg>
      </pc:sldChg>
      <pc:sldChg chg="addSp delSp modSp mod ord setBg">
        <pc:chgData name="Andrew Morrell" userId="b019c237-0489-4b82-ac31-f8b9507c6212" providerId="ADAL" clId="{7A2EC4F9-FEAE-4569-B0CF-2111464FE5B6}" dt="2022-10-12T13:23:00.921" v="1860"/>
        <pc:sldMkLst>
          <pc:docMk/>
          <pc:sldMk cId="1569887037" sldId="271"/>
        </pc:sldMkLst>
        <pc:spChg chg="mod">
          <ac:chgData name="Andrew Morrell" userId="b019c237-0489-4b82-ac31-f8b9507c6212" providerId="ADAL" clId="{7A2EC4F9-FEAE-4569-B0CF-2111464FE5B6}" dt="2022-10-12T13:22:13.773" v="1847" actId="962"/>
          <ac:spMkLst>
            <pc:docMk/>
            <pc:sldMk cId="1569887037" sldId="271"/>
            <ac:spMk id="2" creationId="{00000000-0000-0000-0000-000000000000}"/>
          </ac:spMkLst>
        </pc:spChg>
        <pc:spChg chg="mod ord">
          <ac:chgData name="Andrew Morrell" userId="b019c237-0489-4b82-ac31-f8b9507c6212" providerId="ADAL" clId="{7A2EC4F9-FEAE-4569-B0CF-2111464FE5B6}" dt="2022-10-12T13:22:07.956" v="1844" actId="26606"/>
          <ac:spMkLst>
            <pc:docMk/>
            <pc:sldMk cId="1569887037" sldId="271"/>
            <ac:spMk id="3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3:13:23.317" v="1689" actId="478"/>
          <ac:spMkLst>
            <pc:docMk/>
            <pc:sldMk cId="1569887037" sldId="271"/>
            <ac:spMk id="6" creationId="{DBDD81B9-36A9-673A-B584-4EC8C20A14EC}"/>
          </ac:spMkLst>
        </pc:spChg>
        <pc:spChg chg="add mod">
          <ac:chgData name="Andrew Morrell" userId="b019c237-0489-4b82-ac31-f8b9507c6212" providerId="ADAL" clId="{7A2EC4F9-FEAE-4569-B0CF-2111464FE5B6}" dt="2022-10-12T13:23:00.921" v="1860"/>
          <ac:spMkLst>
            <pc:docMk/>
            <pc:sldMk cId="1569887037" sldId="271"/>
            <ac:spMk id="10" creationId="{33246F74-5DE8-F4B1-1FD8-154AF8587963}"/>
          </ac:spMkLst>
        </pc:spChg>
        <pc:spChg chg="add del">
          <ac:chgData name="Andrew Morrell" userId="b019c237-0489-4b82-ac31-f8b9507c6212" providerId="ADAL" clId="{7A2EC4F9-FEAE-4569-B0CF-2111464FE5B6}" dt="2022-10-12T13:22:07.956" v="1844" actId="26606"/>
          <ac:spMkLst>
            <pc:docMk/>
            <pc:sldMk cId="1569887037" sldId="271"/>
            <ac:spMk id="13" creationId="{FD12A5BA-B063-4B33-AB08-86CF7D23F625}"/>
          </ac:spMkLst>
        </pc:spChg>
        <pc:spChg chg="add del">
          <ac:chgData name="Andrew Morrell" userId="b019c237-0489-4b82-ac31-f8b9507c6212" providerId="ADAL" clId="{7A2EC4F9-FEAE-4569-B0CF-2111464FE5B6}" dt="2022-10-12T13:22:07.956" v="1844" actId="26606"/>
          <ac:spMkLst>
            <pc:docMk/>
            <pc:sldMk cId="1569887037" sldId="271"/>
            <ac:spMk id="17" creationId="{55F40173-F096-49CC-A730-A2DF1F04EC3B}"/>
          </ac:spMkLst>
        </pc:spChg>
        <pc:spChg chg="add del">
          <ac:chgData name="Andrew Morrell" userId="b019c237-0489-4b82-ac31-f8b9507c6212" providerId="ADAL" clId="{7A2EC4F9-FEAE-4569-B0CF-2111464FE5B6}" dt="2022-10-12T13:22:07.956" v="1844" actId="26606"/>
          <ac:spMkLst>
            <pc:docMk/>
            <pc:sldMk cId="1569887037" sldId="271"/>
            <ac:spMk id="19" creationId="{806CEF0B-5733-482C-9868-4C57AF79DA3E}"/>
          </ac:spMkLst>
        </pc:spChg>
        <pc:spChg chg="add">
          <ac:chgData name="Andrew Morrell" userId="b019c237-0489-4b82-ac31-f8b9507c6212" providerId="ADAL" clId="{7A2EC4F9-FEAE-4569-B0CF-2111464FE5B6}" dt="2022-10-12T13:22:07.956" v="1844" actId="26606"/>
          <ac:spMkLst>
            <pc:docMk/>
            <pc:sldMk cId="1569887037" sldId="271"/>
            <ac:spMk id="23" creationId="{81CE8CA9-D6D2-4C46-8070-9566F894E53E}"/>
          </ac:spMkLst>
        </pc:spChg>
        <pc:spChg chg="add del">
          <ac:chgData name="Andrew Morrell" userId="b019c237-0489-4b82-ac31-f8b9507c6212" providerId="ADAL" clId="{7A2EC4F9-FEAE-4569-B0CF-2111464FE5B6}" dt="2022-10-12T13:22:03.020" v="1843" actId="26606"/>
          <ac:spMkLst>
            <pc:docMk/>
            <pc:sldMk cId="1569887037" sldId="271"/>
            <ac:spMk id="26" creationId="{C51136FD-BBB2-4EB4-A240-3E21EECF7365}"/>
          </ac:spMkLst>
        </pc:spChg>
        <pc:picChg chg="del">
          <ac:chgData name="Andrew Morrell" userId="b019c237-0489-4b82-ac31-f8b9507c6212" providerId="ADAL" clId="{7A2EC4F9-FEAE-4569-B0CF-2111464FE5B6}" dt="2022-10-12T13:13:19.853" v="1688" actId="478"/>
          <ac:picMkLst>
            <pc:docMk/>
            <pc:sldMk cId="1569887037" sldId="271"/>
            <ac:picMk id="4" creationId="{00000000-0000-0000-0000-000000000000}"/>
          </ac:picMkLst>
        </pc:picChg>
        <pc:picChg chg="add del mod">
          <ac:chgData name="Andrew Morrell" userId="b019c237-0489-4b82-ac31-f8b9507c6212" providerId="ADAL" clId="{7A2EC4F9-FEAE-4569-B0CF-2111464FE5B6}" dt="2022-10-12T13:20:53.804" v="1837" actId="478"/>
          <ac:picMkLst>
            <pc:docMk/>
            <pc:sldMk cId="1569887037" sldId="271"/>
            <ac:picMk id="8" creationId="{260909AB-D561-F4DB-1940-9EA03E99C5EC}"/>
          </ac:picMkLst>
        </pc:picChg>
        <pc:picChg chg="add mod">
          <ac:chgData name="Andrew Morrell" userId="b019c237-0489-4b82-ac31-f8b9507c6212" providerId="ADAL" clId="{7A2EC4F9-FEAE-4569-B0CF-2111464FE5B6}" dt="2022-10-12T13:22:39.119" v="1855" actId="1076"/>
          <ac:picMkLst>
            <pc:docMk/>
            <pc:sldMk cId="1569887037" sldId="271"/>
            <ac:picMk id="12" creationId="{30B7F6D8-F6E6-7336-0992-1C27B5D7F4CC}"/>
          </ac:picMkLst>
        </pc:picChg>
        <pc:cxnChg chg="add del">
          <ac:chgData name="Andrew Morrell" userId="b019c237-0489-4b82-ac31-f8b9507c6212" providerId="ADAL" clId="{7A2EC4F9-FEAE-4569-B0CF-2111464FE5B6}" dt="2022-10-12T13:22:07.956" v="1844" actId="26606"/>
          <ac:cxnSpMkLst>
            <pc:docMk/>
            <pc:sldMk cId="1569887037" sldId="271"/>
            <ac:cxnSpMk id="15" creationId="{07DFAF29-6BD8-4A93-A292-D6A8C6EFB5DC}"/>
          </ac:cxnSpMkLst>
        </pc:cxnChg>
        <pc:cxnChg chg="add del">
          <ac:chgData name="Andrew Morrell" userId="b019c237-0489-4b82-ac31-f8b9507c6212" providerId="ADAL" clId="{7A2EC4F9-FEAE-4569-B0CF-2111464FE5B6}" dt="2022-10-12T13:22:07.956" v="1844" actId="26606"/>
          <ac:cxnSpMkLst>
            <pc:docMk/>
            <pc:sldMk cId="1569887037" sldId="271"/>
            <ac:cxnSpMk id="21" creationId="{FC5D3B4D-9BAC-482B-A34B-01BB35CB5316}"/>
          </ac:cxnSpMkLst>
        </pc:cxnChg>
        <pc:cxnChg chg="add">
          <ac:chgData name="Andrew Morrell" userId="b019c237-0489-4b82-ac31-f8b9507c6212" providerId="ADAL" clId="{7A2EC4F9-FEAE-4569-B0CF-2111464FE5B6}" dt="2022-10-12T13:22:07.956" v="1844" actId="26606"/>
          <ac:cxnSpMkLst>
            <pc:docMk/>
            <pc:sldMk cId="1569887037" sldId="271"/>
            <ac:cxnSpMk id="24" creationId="{72B31CF5-BEC2-457D-A52F-6A5CCB066FEC}"/>
          </ac:cxnSpMkLst>
        </pc:cxnChg>
        <pc:cxnChg chg="add del">
          <ac:chgData name="Andrew Morrell" userId="b019c237-0489-4b82-ac31-f8b9507c6212" providerId="ADAL" clId="{7A2EC4F9-FEAE-4569-B0CF-2111464FE5B6}" dt="2022-10-12T13:22:03.020" v="1843" actId="26606"/>
          <ac:cxnSpMkLst>
            <pc:docMk/>
            <pc:sldMk cId="1569887037" sldId="271"/>
            <ac:cxnSpMk id="28" creationId="{C6826B28-36B0-4CC1-8EC8-EF9B88B3564A}"/>
          </ac:cxnSpMkLst>
        </pc:cxnChg>
      </pc:sldChg>
      <pc:sldChg chg="del">
        <pc:chgData name="Andrew Morrell" userId="b019c237-0489-4b82-ac31-f8b9507c6212" providerId="ADAL" clId="{7A2EC4F9-FEAE-4569-B0CF-2111464FE5B6}" dt="2022-10-12T14:24:56.983" v="2971" actId="2696"/>
        <pc:sldMkLst>
          <pc:docMk/>
          <pc:sldMk cId="2114239694" sldId="272"/>
        </pc:sldMkLst>
      </pc:sldChg>
      <pc:sldChg chg="addSp delSp modSp del mod">
        <pc:chgData name="Andrew Morrell" userId="b019c237-0489-4b82-ac31-f8b9507c6212" providerId="ADAL" clId="{7A2EC4F9-FEAE-4569-B0CF-2111464FE5B6}" dt="2022-10-12T14:15:30.527" v="2562" actId="2696"/>
        <pc:sldMkLst>
          <pc:docMk/>
          <pc:sldMk cId="437001691" sldId="273"/>
        </pc:sldMkLst>
        <pc:spChg chg="del">
          <ac:chgData name="Andrew Morrell" userId="b019c237-0489-4b82-ac31-f8b9507c6212" providerId="ADAL" clId="{7A2EC4F9-FEAE-4569-B0CF-2111464FE5B6}" dt="2022-10-12T14:15:08.583" v="2556" actId="478"/>
          <ac:spMkLst>
            <pc:docMk/>
            <pc:sldMk cId="437001691" sldId="273"/>
            <ac:spMk id="2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14:59.519" v="2552" actId="478"/>
          <ac:spMkLst>
            <pc:docMk/>
            <pc:sldMk cId="437001691" sldId="273"/>
            <ac:spMk id="3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4:15:01.743" v="2553" actId="478"/>
          <ac:spMkLst>
            <pc:docMk/>
            <pc:sldMk cId="437001691" sldId="273"/>
            <ac:spMk id="7" creationId="{B1D11101-FE5A-1E6B-4647-F2D61B3B1D40}"/>
          </ac:spMkLst>
        </pc:spChg>
        <pc:spChg chg="add del mod">
          <ac:chgData name="Andrew Morrell" userId="b019c237-0489-4b82-ac31-f8b9507c6212" providerId="ADAL" clId="{7A2EC4F9-FEAE-4569-B0CF-2111464FE5B6}" dt="2022-10-12T14:15:06.352" v="2555" actId="478"/>
          <ac:spMkLst>
            <pc:docMk/>
            <pc:sldMk cId="437001691" sldId="273"/>
            <ac:spMk id="9" creationId="{2072D026-885E-5B3B-1102-DFAB6D2C6A88}"/>
          </ac:spMkLst>
        </pc:spChg>
        <pc:spChg chg="add del mod">
          <ac:chgData name="Andrew Morrell" userId="b019c237-0489-4b82-ac31-f8b9507c6212" providerId="ADAL" clId="{7A2EC4F9-FEAE-4569-B0CF-2111464FE5B6}" dt="2022-10-12T14:15:10.189" v="2557" actId="478"/>
          <ac:spMkLst>
            <pc:docMk/>
            <pc:sldMk cId="437001691" sldId="273"/>
            <ac:spMk id="11" creationId="{9D083D61-CA45-1661-4917-663FF9211B98}"/>
          </ac:spMkLst>
        </pc:spChg>
        <pc:picChg chg="del">
          <ac:chgData name="Andrew Morrell" userId="b019c237-0489-4b82-ac31-f8b9507c6212" providerId="ADAL" clId="{7A2EC4F9-FEAE-4569-B0CF-2111464FE5B6}" dt="2022-10-12T14:15:03.601" v="2554" actId="478"/>
          <ac:picMkLst>
            <pc:docMk/>
            <pc:sldMk cId="437001691" sldId="273"/>
            <ac:picMk id="5" creationId="{00000000-0000-0000-0000-000000000000}"/>
          </ac:picMkLst>
        </pc:picChg>
        <pc:picChg chg="add mod">
          <ac:chgData name="Andrew Morrell" userId="b019c237-0489-4b82-ac31-f8b9507c6212" providerId="ADAL" clId="{7A2EC4F9-FEAE-4569-B0CF-2111464FE5B6}" dt="2022-10-12T14:15:25.063" v="2561" actId="1076"/>
          <ac:picMkLst>
            <pc:docMk/>
            <pc:sldMk cId="437001691" sldId="273"/>
            <ac:picMk id="13" creationId="{4B2D35B1-8824-81D7-CFE1-486B48F71049}"/>
          </ac:picMkLst>
        </pc:picChg>
      </pc:sldChg>
      <pc:sldChg chg="addSp delSp modSp add mod">
        <pc:chgData name="Andrew Morrell" userId="b019c237-0489-4b82-ac31-f8b9507c6212" providerId="ADAL" clId="{7A2EC4F9-FEAE-4569-B0CF-2111464FE5B6}" dt="2022-10-12T14:17:46.479" v="2571" actId="1076"/>
        <pc:sldMkLst>
          <pc:docMk/>
          <pc:sldMk cId="3673143506" sldId="273"/>
        </pc:sldMkLst>
        <pc:picChg chg="add mod">
          <ac:chgData name="Andrew Morrell" userId="b019c237-0489-4b82-ac31-f8b9507c6212" providerId="ADAL" clId="{7A2EC4F9-FEAE-4569-B0CF-2111464FE5B6}" dt="2022-10-12T14:17:46.479" v="2571" actId="1076"/>
          <ac:picMkLst>
            <pc:docMk/>
            <pc:sldMk cId="3673143506" sldId="273"/>
            <ac:picMk id="3" creationId="{FD30BB7B-3EFA-C721-2528-03712E3485FE}"/>
          </ac:picMkLst>
        </pc:picChg>
        <pc:picChg chg="del">
          <ac:chgData name="Andrew Morrell" userId="b019c237-0489-4b82-ac31-f8b9507c6212" providerId="ADAL" clId="{7A2EC4F9-FEAE-4569-B0CF-2111464FE5B6}" dt="2022-10-12T14:16:16.256" v="2566" actId="478"/>
          <ac:picMkLst>
            <pc:docMk/>
            <pc:sldMk cId="3673143506" sldId="273"/>
            <ac:picMk id="13" creationId="{4B2D35B1-8824-81D7-CFE1-486B48F71049}"/>
          </ac:picMkLst>
        </pc:picChg>
      </pc:sldChg>
      <pc:sldChg chg="add">
        <pc:chgData name="Andrew Morrell" userId="b019c237-0489-4b82-ac31-f8b9507c6212" providerId="ADAL" clId="{7A2EC4F9-FEAE-4569-B0CF-2111464FE5B6}" dt="2022-10-12T14:06:02.424" v="2484"/>
        <pc:sldMkLst>
          <pc:docMk/>
          <pc:sldMk cId="424032475" sldId="274"/>
        </pc:sldMkLst>
      </pc:sldChg>
      <pc:sldChg chg="addSp delSp modSp del mod">
        <pc:chgData name="Andrew Morrell" userId="b019c237-0489-4b82-ac31-f8b9507c6212" providerId="ADAL" clId="{7A2EC4F9-FEAE-4569-B0CF-2111464FE5B6}" dt="2022-10-12T14:05:56.650" v="2483" actId="2696"/>
        <pc:sldMkLst>
          <pc:docMk/>
          <pc:sldMk cId="1703895766" sldId="274"/>
        </pc:sldMkLst>
        <pc:spChg chg="mod">
          <ac:chgData name="Andrew Morrell" userId="b019c237-0489-4b82-ac31-f8b9507c6212" providerId="ADAL" clId="{7A2EC4F9-FEAE-4569-B0CF-2111464FE5B6}" dt="2022-10-12T14:05:25.423" v="2480" actId="20577"/>
          <ac:spMkLst>
            <pc:docMk/>
            <pc:sldMk cId="1703895766" sldId="274"/>
            <ac:spMk id="2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4:04:36.791" v="2455" actId="478"/>
          <ac:spMkLst>
            <pc:docMk/>
            <pc:sldMk cId="1703895766" sldId="274"/>
            <ac:spMk id="5" creationId="{2970124A-D650-C502-5F83-9B64A0453445}"/>
          </ac:spMkLst>
        </pc:spChg>
        <pc:spChg chg="del">
          <ac:chgData name="Andrew Morrell" userId="b019c237-0489-4b82-ac31-f8b9507c6212" providerId="ADAL" clId="{7A2EC4F9-FEAE-4569-B0CF-2111464FE5B6}" dt="2022-10-12T14:04:38.361" v="2456" actId="478"/>
          <ac:spMkLst>
            <pc:docMk/>
            <pc:sldMk cId="1703895766" sldId="274"/>
            <ac:spMk id="8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41.860" v="2458" actId="478"/>
          <ac:spMkLst>
            <pc:docMk/>
            <pc:sldMk cId="1703895766" sldId="274"/>
            <ac:spMk id="10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39.162" v="2457" actId="478"/>
          <ac:spMkLst>
            <pc:docMk/>
            <pc:sldMk cId="1703895766" sldId="274"/>
            <ac:spMk id="11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41.860" v="2458" actId="478"/>
          <ac:spMkLst>
            <pc:docMk/>
            <pc:sldMk cId="1703895766" sldId="274"/>
            <ac:spMk id="12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41.860" v="2458" actId="478"/>
          <ac:spMkLst>
            <pc:docMk/>
            <pc:sldMk cId="1703895766" sldId="274"/>
            <ac:spMk id="14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41.860" v="2458" actId="478"/>
          <ac:spMkLst>
            <pc:docMk/>
            <pc:sldMk cId="1703895766" sldId="274"/>
            <ac:spMk id="15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41.860" v="2458" actId="478"/>
          <ac:spMkLst>
            <pc:docMk/>
            <pc:sldMk cId="1703895766" sldId="274"/>
            <ac:spMk id="16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41.860" v="2458" actId="478"/>
          <ac:spMkLst>
            <pc:docMk/>
            <pc:sldMk cId="1703895766" sldId="274"/>
            <ac:spMk id="20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4:04:41.860" v="2458" actId="478"/>
          <ac:spMkLst>
            <pc:docMk/>
            <pc:sldMk cId="1703895766" sldId="274"/>
            <ac:spMk id="23" creationId="{00000000-0000-0000-0000-000000000000}"/>
          </ac:spMkLst>
        </pc:spChg>
        <pc:graphicFrameChg chg="del">
          <ac:chgData name="Andrew Morrell" userId="b019c237-0489-4b82-ac31-f8b9507c6212" providerId="ADAL" clId="{7A2EC4F9-FEAE-4569-B0CF-2111464FE5B6}" dt="2022-10-12T14:04:33.280" v="2454" actId="478"/>
          <ac:graphicFrameMkLst>
            <pc:docMk/>
            <pc:sldMk cId="1703895766" sldId="274"/>
            <ac:graphicFrameMk id="7" creationId="{00000000-0000-0000-0000-000000000000}"/>
          </ac:graphicFrameMkLst>
        </pc:graphicFrameChg>
        <pc:picChg chg="add mod modCrop">
          <ac:chgData name="Andrew Morrell" userId="b019c237-0489-4b82-ac31-f8b9507c6212" providerId="ADAL" clId="{7A2EC4F9-FEAE-4569-B0CF-2111464FE5B6}" dt="2022-10-12T14:05:34.106" v="2482" actId="14100"/>
          <ac:picMkLst>
            <pc:docMk/>
            <pc:sldMk cId="1703895766" sldId="274"/>
            <ac:picMk id="9" creationId="{F3667CCF-9847-BFB1-470B-AE36A4A973A1}"/>
          </ac:picMkLst>
        </pc:picChg>
      </pc:sldChg>
      <pc:sldChg chg="del">
        <pc:chgData name="Andrew Morrell" userId="b019c237-0489-4b82-ac31-f8b9507c6212" providerId="ADAL" clId="{7A2EC4F9-FEAE-4569-B0CF-2111464FE5B6}" dt="2022-10-12T14:25:00.316" v="2972" actId="2696"/>
        <pc:sldMkLst>
          <pc:docMk/>
          <pc:sldMk cId="2744116074" sldId="275"/>
        </pc:sldMkLst>
      </pc:sldChg>
      <pc:sldChg chg="add del">
        <pc:chgData name="Andrew Morrell" userId="b019c237-0489-4b82-ac31-f8b9507c6212" providerId="ADAL" clId="{7A2EC4F9-FEAE-4569-B0CF-2111464FE5B6}" dt="2022-10-12T14:27:20.928" v="2979" actId="2696"/>
        <pc:sldMkLst>
          <pc:docMk/>
          <pc:sldMk cId="2283107635" sldId="276"/>
        </pc:sldMkLst>
      </pc:sldChg>
      <pc:sldChg chg="add del">
        <pc:chgData name="Andrew Morrell" userId="b019c237-0489-4b82-ac31-f8b9507c6212" providerId="ADAL" clId="{7A2EC4F9-FEAE-4569-B0CF-2111464FE5B6}" dt="2022-10-12T14:27:20.928" v="2979" actId="2696"/>
        <pc:sldMkLst>
          <pc:docMk/>
          <pc:sldMk cId="2395138641" sldId="277"/>
        </pc:sldMkLst>
      </pc:sldChg>
      <pc:sldChg chg="add del">
        <pc:chgData name="Andrew Morrell" userId="b019c237-0489-4b82-ac31-f8b9507c6212" providerId="ADAL" clId="{7A2EC4F9-FEAE-4569-B0CF-2111464FE5B6}" dt="2022-10-12T14:27:20.928" v="2979" actId="2696"/>
        <pc:sldMkLst>
          <pc:docMk/>
          <pc:sldMk cId="82922160" sldId="278"/>
        </pc:sldMkLst>
      </pc:sldChg>
      <pc:sldChg chg="add del">
        <pc:chgData name="Andrew Morrell" userId="b019c237-0489-4b82-ac31-f8b9507c6212" providerId="ADAL" clId="{7A2EC4F9-FEAE-4569-B0CF-2111464FE5B6}" dt="2022-10-12T14:27:20.928" v="2979" actId="2696"/>
        <pc:sldMkLst>
          <pc:docMk/>
          <pc:sldMk cId="3361096339" sldId="279"/>
        </pc:sldMkLst>
      </pc:sldChg>
      <pc:sldChg chg="del">
        <pc:chgData name="Andrew Morrell" userId="b019c237-0489-4b82-ac31-f8b9507c6212" providerId="ADAL" clId="{7A2EC4F9-FEAE-4569-B0CF-2111464FE5B6}" dt="2022-10-12T11:31:40.903" v="1687" actId="2696"/>
        <pc:sldMkLst>
          <pc:docMk/>
          <pc:sldMk cId="2530919646" sldId="280"/>
        </pc:sldMkLst>
      </pc:sldChg>
      <pc:sldChg chg="addSp delSp modSp mod">
        <pc:chgData name="Andrew Morrell" userId="b019c237-0489-4b82-ac31-f8b9507c6212" providerId="ADAL" clId="{7A2EC4F9-FEAE-4569-B0CF-2111464FE5B6}" dt="2022-10-12T11:30:51.978" v="1684" actId="478"/>
        <pc:sldMkLst>
          <pc:docMk/>
          <pc:sldMk cId="2898579588" sldId="283"/>
        </pc:sldMkLst>
        <pc:spChg chg="mod">
          <ac:chgData name="Andrew Morrell" userId="b019c237-0489-4b82-ac31-f8b9507c6212" providerId="ADAL" clId="{7A2EC4F9-FEAE-4569-B0CF-2111464FE5B6}" dt="2022-10-12T11:30:44.255" v="1680" actId="6549"/>
          <ac:spMkLst>
            <pc:docMk/>
            <pc:sldMk cId="2898579588" sldId="283"/>
            <ac:spMk id="2" creationId="{00000000-0000-0000-0000-000000000000}"/>
          </ac:spMkLst>
        </pc:spChg>
        <pc:spChg chg="mod">
          <ac:chgData name="Andrew Morrell" userId="b019c237-0489-4b82-ac31-f8b9507c6212" providerId="ADAL" clId="{7A2EC4F9-FEAE-4569-B0CF-2111464FE5B6}" dt="2022-10-12T11:30:42.409" v="1679" actId="20577"/>
          <ac:spMkLst>
            <pc:docMk/>
            <pc:sldMk cId="2898579588" sldId="283"/>
            <ac:spMk id="3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1:30:28.262" v="1659" actId="478"/>
          <ac:spMkLst>
            <pc:docMk/>
            <pc:sldMk cId="2898579588" sldId="283"/>
            <ac:spMk id="4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1:30:47.969" v="1681" actId="478"/>
          <ac:spMkLst>
            <pc:docMk/>
            <pc:sldMk cId="2898579588" sldId="283"/>
            <ac:spMk id="5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1:30:51.080" v="1683" actId="478"/>
          <ac:spMkLst>
            <pc:docMk/>
            <pc:sldMk cId="2898579588" sldId="283"/>
            <ac:spMk id="6" creationId="{00000000-0000-0000-0000-000000000000}"/>
          </ac:spMkLst>
        </pc:spChg>
        <pc:spChg chg="add mod">
          <ac:chgData name="Andrew Morrell" userId="b019c237-0489-4b82-ac31-f8b9507c6212" providerId="ADAL" clId="{7A2EC4F9-FEAE-4569-B0CF-2111464FE5B6}" dt="2022-10-12T11:30:35.391" v="1661" actId="1076"/>
          <ac:spMkLst>
            <pc:docMk/>
            <pc:sldMk cId="2898579588" sldId="283"/>
            <ac:spMk id="8" creationId="{E8D6F559-EF96-7947-0F32-39E28CF3B246}"/>
          </ac:spMkLst>
        </pc:spChg>
        <pc:spChg chg="add del mod">
          <ac:chgData name="Andrew Morrell" userId="b019c237-0489-4b82-ac31-f8b9507c6212" providerId="ADAL" clId="{7A2EC4F9-FEAE-4569-B0CF-2111464FE5B6}" dt="2022-10-12T11:30:31.447" v="1660" actId="478"/>
          <ac:spMkLst>
            <pc:docMk/>
            <pc:sldMk cId="2898579588" sldId="283"/>
            <ac:spMk id="12" creationId="{B0E74944-F3DA-E13D-8578-4EF97BDFE4E9}"/>
          </ac:spMkLst>
        </pc:spChg>
        <pc:spChg chg="add del mod">
          <ac:chgData name="Andrew Morrell" userId="b019c237-0489-4b82-ac31-f8b9507c6212" providerId="ADAL" clId="{7A2EC4F9-FEAE-4569-B0CF-2111464FE5B6}" dt="2022-10-12T11:30:49.170" v="1682" actId="478"/>
          <ac:spMkLst>
            <pc:docMk/>
            <pc:sldMk cId="2898579588" sldId="283"/>
            <ac:spMk id="14" creationId="{183C02B6-73C7-54FB-0B7C-52B593D57A5E}"/>
          </ac:spMkLst>
        </pc:spChg>
        <pc:spChg chg="add del mod">
          <ac:chgData name="Andrew Morrell" userId="b019c237-0489-4b82-ac31-f8b9507c6212" providerId="ADAL" clId="{7A2EC4F9-FEAE-4569-B0CF-2111464FE5B6}" dt="2022-10-12T11:30:51.978" v="1684" actId="478"/>
          <ac:spMkLst>
            <pc:docMk/>
            <pc:sldMk cId="2898579588" sldId="283"/>
            <ac:spMk id="16" creationId="{A16CCC8C-D0EB-34D6-5C34-5A889D40F938}"/>
          </ac:spMkLst>
        </pc:spChg>
      </pc:sldChg>
      <pc:sldChg chg="add del ord">
        <pc:chgData name="Andrew Morrell" userId="b019c237-0489-4b82-ac31-f8b9507c6212" providerId="ADAL" clId="{7A2EC4F9-FEAE-4569-B0CF-2111464FE5B6}" dt="2022-10-12T14:27:40.234" v="2980" actId="2696"/>
        <pc:sldMkLst>
          <pc:docMk/>
          <pc:sldMk cId="2525579141" sldId="284"/>
        </pc:sldMkLst>
      </pc:sldChg>
      <pc:sldChg chg="add del">
        <pc:chgData name="Andrew Morrell" userId="b019c237-0489-4b82-ac31-f8b9507c6212" providerId="ADAL" clId="{7A2EC4F9-FEAE-4569-B0CF-2111464FE5B6}" dt="2022-10-12T14:27:20.928" v="2979" actId="2696"/>
        <pc:sldMkLst>
          <pc:docMk/>
          <pc:sldMk cId="884573372" sldId="285"/>
        </pc:sldMkLst>
      </pc:sldChg>
      <pc:sldChg chg="addSp delSp modSp add mod">
        <pc:chgData name="Andrew Morrell" userId="b019c237-0489-4b82-ac31-f8b9507c6212" providerId="ADAL" clId="{7A2EC4F9-FEAE-4569-B0CF-2111464FE5B6}" dt="2022-10-12T10:15:50.110" v="219" actId="1076"/>
        <pc:sldMkLst>
          <pc:docMk/>
          <pc:sldMk cId="3620146968" sldId="286"/>
        </pc:sldMkLst>
        <pc:spChg chg="mod">
          <ac:chgData name="Andrew Morrell" userId="b019c237-0489-4b82-ac31-f8b9507c6212" providerId="ADAL" clId="{7A2EC4F9-FEAE-4569-B0CF-2111464FE5B6}" dt="2022-10-12T10:06:27.162" v="67" actId="20577"/>
          <ac:spMkLst>
            <pc:docMk/>
            <pc:sldMk cId="3620146968" sldId="286"/>
            <ac:spMk id="2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0:07:01.033" v="75" actId="21"/>
          <ac:spMkLst>
            <pc:docMk/>
            <pc:sldMk cId="3620146968" sldId="286"/>
            <ac:spMk id="6" creationId="{6B022F7D-6D2C-1D3D-853C-A402896D77B1}"/>
          </ac:spMkLst>
        </pc:spChg>
        <pc:spChg chg="add mod">
          <ac:chgData name="Andrew Morrell" userId="b019c237-0489-4b82-ac31-f8b9507c6212" providerId="ADAL" clId="{7A2EC4F9-FEAE-4569-B0CF-2111464FE5B6}" dt="2022-10-12T10:15:50.110" v="219" actId="1076"/>
          <ac:spMkLst>
            <pc:docMk/>
            <pc:sldMk cId="3620146968" sldId="286"/>
            <ac:spMk id="10" creationId="{F8E564E8-8BCB-68C8-7CAE-D0E97BB77BAC}"/>
          </ac:spMkLst>
        </pc:spChg>
        <pc:picChg chg="del">
          <ac:chgData name="Andrew Morrell" userId="b019c237-0489-4b82-ac31-f8b9507c6212" providerId="ADAL" clId="{7A2EC4F9-FEAE-4569-B0CF-2111464FE5B6}" dt="2022-10-12T10:06:29.710" v="68" actId="478"/>
          <ac:picMkLst>
            <pc:docMk/>
            <pc:sldMk cId="3620146968" sldId="286"/>
            <ac:picMk id="4" creationId="{00000000-0000-0000-0000-000000000000}"/>
          </ac:picMkLst>
        </pc:picChg>
        <pc:picChg chg="add mod">
          <ac:chgData name="Andrew Morrell" userId="b019c237-0489-4b82-ac31-f8b9507c6212" providerId="ADAL" clId="{7A2EC4F9-FEAE-4569-B0CF-2111464FE5B6}" dt="2022-10-12T10:07:04.013" v="76" actId="1076"/>
          <ac:picMkLst>
            <pc:docMk/>
            <pc:sldMk cId="3620146968" sldId="286"/>
            <ac:picMk id="8" creationId="{202E6D2F-620B-5E21-15FD-7C3DC6C48624}"/>
          </ac:picMkLst>
        </pc:picChg>
      </pc:sldChg>
      <pc:sldChg chg="add del">
        <pc:chgData name="Andrew Morrell" userId="b019c237-0489-4b82-ac31-f8b9507c6212" providerId="ADAL" clId="{7A2EC4F9-FEAE-4569-B0CF-2111464FE5B6}" dt="2022-10-12T10:06:36.377" v="70"/>
        <pc:sldMkLst>
          <pc:docMk/>
          <pc:sldMk cId="546920448" sldId="287"/>
        </pc:sldMkLst>
      </pc:sldChg>
      <pc:sldChg chg="addSp delSp modSp add mod">
        <pc:chgData name="Andrew Morrell" userId="b019c237-0489-4b82-ac31-f8b9507c6212" providerId="ADAL" clId="{7A2EC4F9-FEAE-4569-B0CF-2111464FE5B6}" dt="2022-10-12T10:16:27.209" v="232" actId="21"/>
        <pc:sldMkLst>
          <pc:docMk/>
          <pc:sldMk cId="2192243777" sldId="287"/>
        </pc:sldMkLst>
        <pc:spChg chg="mod">
          <ac:chgData name="Andrew Morrell" userId="b019c237-0489-4b82-ac31-f8b9507c6212" providerId="ADAL" clId="{7A2EC4F9-FEAE-4569-B0CF-2111464FE5B6}" dt="2022-10-12T10:09:05.590" v="132" actId="20577"/>
          <ac:spMkLst>
            <pc:docMk/>
            <pc:sldMk cId="2192243777" sldId="287"/>
            <ac:spMk id="2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0:16:27.209" v="232" actId="21"/>
          <ac:spMkLst>
            <pc:docMk/>
            <pc:sldMk cId="2192243777" sldId="287"/>
            <ac:spMk id="9" creationId="{E7C16C1C-9092-BBB4-2BC6-28FE8C6EE566}"/>
          </ac:spMkLst>
        </pc:spChg>
        <pc:spChg chg="add mod">
          <ac:chgData name="Andrew Morrell" userId="b019c237-0489-4b82-ac31-f8b9507c6212" providerId="ADAL" clId="{7A2EC4F9-FEAE-4569-B0CF-2111464FE5B6}" dt="2022-10-12T10:15:53.823" v="220"/>
          <ac:spMkLst>
            <pc:docMk/>
            <pc:sldMk cId="2192243777" sldId="287"/>
            <ac:spMk id="10" creationId="{865D9C19-9CEC-BDC0-B09F-D30854FC8E1E}"/>
          </ac:spMkLst>
        </pc:spChg>
        <pc:picChg chg="add mod modCrop">
          <ac:chgData name="Andrew Morrell" userId="b019c237-0489-4b82-ac31-f8b9507c6212" providerId="ADAL" clId="{7A2EC4F9-FEAE-4569-B0CF-2111464FE5B6}" dt="2022-10-12T10:16:04.888" v="228" actId="14100"/>
          <ac:picMkLst>
            <pc:docMk/>
            <pc:sldMk cId="2192243777" sldId="287"/>
            <ac:picMk id="5" creationId="{32632D9C-B854-FE60-AE4B-67BD72661A82}"/>
          </ac:picMkLst>
        </pc:picChg>
        <pc:picChg chg="add del mod modCrop">
          <ac:chgData name="Andrew Morrell" userId="b019c237-0489-4b82-ac31-f8b9507c6212" providerId="ADAL" clId="{7A2EC4F9-FEAE-4569-B0CF-2111464FE5B6}" dt="2022-10-12T10:16:19.835" v="231" actId="478"/>
          <ac:picMkLst>
            <pc:docMk/>
            <pc:sldMk cId="2192243777" sldId="287"/>
            <ac:picMk id="7" creationId="{203161E9-24AC-AF22-3256-3AFD2A746268}"/>
          </ac:picMkLst>
        </pc:picChg>
        <pc:picChg chg="del">
          <ac:chgData name="Andrew Morrell" userId="b019c237-0489-4b82-ac31-f8b9507c6212" providerId="ADAL" clId="{7A2EC4F9-FEAE-4569-B0CF-2111464FE5B6}" dt="2022-10-12T10:08:28.234" v="117" actId="478"/>
          <ac:picMkLst>
            <pc:docMk/>
            <pc:sldMk cId="2192243777" sldId="287"/>
            <ac:picMk id="8" creationId="{202E6D2F-620B-5E21-15FD-7C3DC6C48624}"/>
          </ac:picMkLst>
        </pc:picChg>
      </pc:sldChg>
      <pc:sldChg chg="add del">
        <pc:chgData name="Andrew Morrell" userId="b019c237-0489-4b82-ac31-f8b9507c6212" providerId="ADAL" clId="{7A2EC4F9-FEAE-4569-B0CF-2111464FE5B6}" dt="2022-10-12T10:08:33.244" v="119"/>
        <pc:sldMkLst>
          <pc:docMk/>
          <pc:sldMk cId="152971058" sldId="288"/>
        </pc:sldMkLst>
      </pc:sldChg>
      <pc:sldChg chg="addSp delSp modSp add mod">
        <pc:chgData name="Andrew Morrell" userId="b019c237-0489-4b82-ac31-f8b9507c6212" providerId="ADAL" clId="{7A2EC4F9-FEAE-4569-B0CF-2111464FE5B6}" dt="2022-10-12T14:14:00.277" v="2551" actId="14100"/>
        <pc:sldMkLst>
          <pc:docMk/>
          <pc:sldMk cId="3260100072" sldId="288"/>
        </pc:sldMkLst>
        <pc:spChg chg="del mod">
          <ac:chgData name="Andrew Morrell" userId="b019c237-0489-4b82-ac31-f8b9507c6212" providerId="ADAL" clId="{7A2EC4F9-FEAE-4569-B0CF-2111464FE5B6}" dt="2022-10-12T14:08:39.883" v="2503" actId="21"/>
          <ac:spMkLst>
            <pc:docMk/>
            <pc:sldMk cId="3260100072" sldId="288"/>
            <ac:spMk id="2" creationId="{00000000-0000-0000-0000-000000000000}"/>
          </ac:spMkLst>
        </pc:spChg>
        <pc:spChg chg="del mod">
          <ac:chgData name="Andrew Morrell" userId="b019c237-0489-4b82-ac31-f8b9507c6212" providerId="ADAL" clId="{7A2EC4F9-FEAE-4569-B0CF-2111464FE5B6}" dt="2022-10-12T14:08:07.970" v="2495" actId="478"/>
          <ac:spMkLst>
            <pc:docMk/>
            <pc:sldMk cId="3260100072" sldId="288"/>
            <ac:spMk id="4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4:07:35.377" v="2486" actId="478"/>
          <ac:spMkLst>
            <pc:docMk/>
            <pc:sldMk cId="3260100072" sldId="288"/>
            <ac:spMk id="7" creationId="{8545E6B5-8A32-6440-EFA4-AE5D58969E9F}"/>
          </ac:spMkLst>
        </pc:spChg>
        <pc:spChg chg="add del mod">
          <ac:chgData name="Andrew Morrell" userId="b019c237-0489-4b82-ac31-f8b9507c6212" providerId="ADAL" clId="{7A2EC4F9-FEAE-4569-B0CF-2111464FE5B6}" dt="2022-10-12T14:08:10.515" v="2496" actId="478"/>
          <ac:spMkLst>
            <pc:docMk/>
            <pc:sldMk cId="3260100072" sldId="288"/>
            <ac:spMk id="10" creationId="{07D23440-A150-7AF9-20F6-A711151957F2}"/>
          </ac:spMkLst>
        </pc:spChg>
        <pc:spChg chg="add del mod">
          <ac:chgData name="Andrew Morrell" userId="b019c237-0489-4b82-ac31-f8b9507c6212" providerId="ADAL" clId="{7A2EC4F9-FEAE-4569-B0CF-2111464FE5B6}" dt="2022-10-12T14:08:45.784" v="2504" actId="21"/>
          <ac:spMkLst>
            <pc:docMk/>
            <pc:sldMk cId="3260100072" sldId="288"/>
            <ac:spMk id="12" creationId="{0C6E0D3E-4DB3-AB17-84FB-5AEFCCD8B511}"/>
          </ac:spMkLst>
        </pc:spChg>
        <pc:picChg chg="del">
          <ac:chgData name="Andrew Morrell" userId="b019c237-0489-4b82-ac31-f8b9507c6212" providerId="ADAL" clId="{7A2EC4F9-FEAE-4569-B0CF-2111464FE5B6}" dt="2022-10-12T14:07:32.838" v="2485" actId="478"/>
          <ac:picMkLst>
            <pc:docMk/>
            <pc:sldMk cId="3260100072" sldId="288"/>
            <ac:picMk id="6" creationId="{00000000-0000-0000-0000-000000000000}"/>
          </ac:picMkLst>
        </pc:picChg>
        <pc:picChg chg="add del mod ord">
          <ac:chgData name="Andrew Morrell" userId="b019c237-0489-4b82-ac31-f8b9507c6212" providerId="ADAL" clId="{7A2EC4F9-FEAE-4569-B0CF-2111464FE5B6}" dt="2022-10-12T14:13:51.471" v="2548" actId="478"/>
          <ac:picMkLst>
            <pc:docMk/>
            <pc:sldMk cId="3260100072" sldId="288"/>
            <ac:picMk id="8" creationId="{A2E3DCD3-2CFA-7BAD-CC82-0454EA36C045}"/>
          </ac:picMkLst>
        </pc:picChg>
        <pc:picChg chg="add mod">
          <ac:chgData name="Andrew Morrell" userId="b019c237-0489-4b82-ac31-f8b9507c6212" providerId="ADAL" clId="{7A2EC4F9-FEAE-4569-B0CF-2111464FE5B6}" dt="2022-10-12T14:14:00.277" v="2551" actId="14100"/>
          <ac:picMkLst>
            <pc:docMk/>
            <pc:sldMk cId="3260100072" sldId="288"/>
            <ac:picMk id="14" creationId="{A500A2F7-40AA-9277-19FF-30612A2435C9}"/>
          </ac:picMkLst>
        </pc:picChg>
      </pc:sldChg>
      <pc:sldChg chg="addSp delSp modSp add mod ord">
        <pc:chgData name="Andrew Morrell" userId="b019c237-0489-4b82-ac31-f8b9507c6212" providerId="ADAL" clId="{7A2EC4F9-FEAE-4569-B0CF-2111464FE5B6}" dt="2022-10-12T10:17:33.816" v="252" actId="14100"/>
        <pc:sldMkLst>
          <pc:docMk/>
          <pc:sldMk cId="3489567238" sldId="289"/>
        </pc:sldMkLst>
        <pc:spChg chg="mod">
          <ac:chgData name="Andrew Morrell" userId="b019c237-0489-4b82-ac31-f8b9507c6212" providerId="ADAL" clId="{7A2EC4F9-FEAE-4569-B0CF-2111464FE5B6}" dt="2022-10-12T10:13:20.792" v="194" actId="20577"/>
          <ac:spMkLst>
            <pc:docMk/>
            <pc:sldMk cId="3489567238" sldId="289"/>
            <ac:spMk id="2" creationId="{00000000-0000-0000-0000-000000000000}"/>
          </ac:spMkLst>
        </pc:spChg>
        <pc:spChg chg="add mod">
          <ac:chgData name="Andrew Morrell" userId="b019c237-0489-4b82-ac31-f8b9507c6212" providerId="ADAL" clId="{7A2EC4F9-FEAE-4569-B0CF-2111464FE5B6}" dt="2022-10-12T10:14:26.864" v="207" actId="1076"/>
          <ac:spMkLst>
            <pc:docMk/>
            <pc:sldMk cId="3489567238" sldId="289"/>
            <ac:spMk id="7" creationId="{F8B459EA-D06B-F739-F6A9-2C52E9129E42}"/>
          </ac:spMkLst>
        </pc:spChg>
        <pc:spChg chg="add mod">
          <ac:chgData name="Andrew Morrell" userId="b019c237-0489-4b82-ac31-f8b9507c6212" providerId="ADAL" clId="{7A2EC4F9-FEAE-4569-B0CF-2111464FE5B6}" dt="2022-10-12T10:17:12.046" v="248" actId="14100"/>
          <ac:spMkLst>
            <pc:docMk/>
            <pc:sldMk cId="3489567238" sldId="289"/>
            <ac:spMk id="9" creationId="{79EC6484-468B-9585-3173-34240AC3610B}"/>
          </ac:spMkLst>
        </pc:spChg>
        <pc:spChg chg="add mod">
          <ac:chgData name="Andrew Morrell" userId="b019c237-0489-4b82-ac31-f8b9507c6212" providerId="ADAL" clId="{7A2EC4F9-FEAE-4569-B0CF-2111464FE5B6}" dt="2022-10-12T10:17:33.816" v="252" actId="14100"/>
          <ac:spMkLst>
            <pc:docMk/>
            <pc:sldMk cId="3489567238" sldId="289"/>
            <ac:spMk id="10" creationId="{B767CEA9-5811-06B7-18CF-0514EB1620BC}"/>
          </ac:spMkLst>
        </pc:spChg>
        <pc:picChg chg="add mod">
          <ac:chgData name="Andrew Morrell" userId="b019c237-0489-4b82-ac31-f8b9507c6212" providerId="ADAL" clId="{7A2EC4F9-FEAE-4569-B0CF-2111464FE5B6}" dt="2022-10-12T10:13:44.841" v="199" actId="1076"/>
          <ac:picMkLst>
            <pc:docMk/>
            <pc:sldMk cId="3489567238" sldId="289"/>
            <ac:picMk id="5" creationId="{D5F06CC6-6A6F-D57E-4152-6B26A4C09935}"/>
          </ac:picMkLst>
        </pc:picChg>
        <pc:picChg chg="del">
          <ac:chgData name="Andrew Morrell" userId="b019c237-0489-4b82-ac31-f8b9507c6212" providerId="ADAL" clId="{7A2EC4F9-FEAE-4569-B0CF-2111464FE5B6}" dt="2022-10-12T10:13:23.266" v="195" actId="478"/>
          <ac:picMkLst>
            <pc:docMk/>
            <pc:sldMk cId="3489567238" sldId="289"/>
            <ac:picMk id="8" creationId="{202E6D2F-620B-5E21-15FD-7C3DC6C48624}"/>
          </ac:picMkLst>
        </pc:picChg>
      </pc:sldChg>
      <pc:sldChg chg="modSp add mod">
        <pc:chgData name="Andrew Morrell" userId="b019c237-0489-4b82-ac31-f8b9507c6212" providerId="ADAL" clId="{7A2EC4F9-FEAE-4569-B0CF-2111464FE5B6}" dt="2022-10-12T10:16:41.940" v="244" actId="20577"/>
        <pc:sldMkLst>
          <pc:docMk/>
          <pc:sldMk cId="2752127008" sldId="290"/>
        </pc:sldMkLst>
        <pc:spChg chg="mod">
          <ac:chgData name="Andrew Morrell" userId="b019c237-0489-4b82-ac31-f8b9507c6212" providerId="ADAL" clId="{7A2EC4F9-FEAE-4569-B0CF-2111464FE5B6}" dt="2022-10-12T10:16:41.940" v="244" actId="20577"/>
          <ac:spMkLst>
            <pc:docMk/>
            <pc:sldMk cId="2752127008" sldId="290"/>
            <ac:spMk id="2" creationId="{00000000-0000-0000-0000-000000000000}"/>
          </ac:spMkLst>
        </pc:spChg>
      </pc:sldChg>
      <pc:sldChg chg="addSp modSp add mod">
        <pc:chgData name="Andrew Morrell" userId="b019c237-0489-4b82-ac31-f8b9507c6212" providerId="ADAL" clId="{7A2EC4F9-FEAE-4569-B0CF-2111464FE5B6}" dt="2022-10-12T13:31:55.838" v="2447" actId="1076"/>
        <pc:sldMkLst>
          <pc:docMk/>
          <pc:sldMk cId="569987923" sldId="291"/>
        </pc:sldMkLst>
        <pc:spChg chg="mod">
          <ac:chgData name="Andrew Morrell" userId="b019c237-0489-4b82-ac31-f8b9507c6212" providerId="ADAL" clId="{7A2EC4F9-FEAE-4569-B0CF-2111464FE5B6}" dt="2022-10-12T10:27:23.506" v="804" actId="20577"/>
          <ac:spMkLst>
            <pc:docMk/>
            <pc:sldMk cId="569987923" sldId="291"/>
            <ac:spMk id="2" creationId="{00000000-0000-0000-0000-000000000000}"/>
          </ac:spMkLst>
        </pc:spChg>
        <pc:spChg chg="mod">
          <ac:chgData name="Andrew Morrell" userId="b019c237-0489-4b82-ac31-f8b9507c6212" providerId="ADAL" clId="{7A2EC4F9-FEAE-4569-B0CF-2111464FE5B6}" dt="2022-10-12T10:28:03.466" v="896" actId="20577"/>
          <ac:spMkLst>
            <pc:docMk/>
            <pc:sldMk cId="569987923" sldId="291"/>
            <ac:spMk id="3" creationId="{00000000-0000-0000-0000-000000000000}"/>
          </ac:spMkLst>
        </pc:spChg>
        <pc:picChg chg="add mod">
          <ac:chgData name="Andrew Morrell" userId="b019c237-0489-4b82-ac31-f8b9507c6212" providerId="ADAL" clId="{7A2EC4F9-FEAE-4569-B0CF-2111464FE5B6}" dt="2022-10-12T13:31:55.838" v="2447" actId="1076"/>
          <ac:picMkLst>
            <pc:docMk/>
            <pc:sldMk cId="569987923" sldId="291"/>
            <ac:picMk id="6" creationId="{AA3D0ADB-CB0A-C9E8-FE2C-8415601036D8}"/>
          </ac:picMkLst>
        </pc:picChg>
      </pc:sldChg>
      <pc:sldChg chg="addSp delSp modSp add mod ord">
        <pc:chgData name="Andrew Morrell" userId="b019c237-0489-4b82-ac31-f8b9507c6212" providerId="ADAL" clId="{7A2EC4F9-FEAE-4569-B0CF-2111464FE5B6}" dt="2022-10-12T10:51:58.738" v="1156" actId="20577"/>
        <pc:sldMkLst>
          <pc:docMk/>
          <pc:sldMk cId="183817841" sldId="292"/>
        </pc:sldMkLst>
        <pc:spChg chg="mod">
          <ac:chgData name="Andrew Morrell" userId="b019c237-0489-4b82-ac31-f8b9507c6212" providerId="ADAL" clId="{7A2EC4F9-FEAE-4569-B0CF-2111464FE5B6}" dt="2022-10-12T10:51:58.738" v="1156" actId="20577"/>
          <ac:spMkLst>
            <pc:docMk/>
            <pc:sldMk cId="183817841" sldId="292"/>
            <ac:spMk id="2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0:38:05.842" v="921" actId="21"/>
          <ac:spMkLst>
            <pc:docMk/>
            <pc:sldMk cId="183817841" sldId="292"/>
            <ac:spMk id="3" creationId="{00000000-0000-0000-0000-000000000000}"/>
          </ac:spMkLst>
        </pc:spChg>
        <pc:spChg chg="add del mod">
          <ac:chgData name="Andrew Morrell" userId="b019c237-0489-4b82-ac31-f8b9507c6212" providerId="ADAL" clId="{7A2EC4F9-FEAE-4569-B0CF-2111464FE5B6}" dt="2022-10-12T10:38:09.790" v="922" actId="21"/>
          <ac:spMkLst>
            <pc:docMk/>
            <pc:sldMk cId="183817841" sldId="292"/>
            <ac:spMk id="6" creationId="{C1807188-DDBE-DE17-B9D8-6A0F9047DE1D}"/>
          </ac:spMkLst>
        </pc:spChg>
        <pc:spChg chg="add del mod">
          <ac:chgData name="Andrew Morrell" userId="b019c237-0489-4b82-ac31-f8b9507c6212" providerId="ADAL" clId="{7A2EC4F9-FEAE-4569-B0CF-2111464FE5B6}" dt="2022-10-12T10:38:14.224" v="924" actId="21"/>
          <ac:spMkLst>
            <pc:docMk/>
            <pc:sldMk cId="183817841" sldId="292"/>
            <ac:spMk id="7" creationId="{FF57EAB3-3229-3F20-ED4F-BDBAE5A3EBD6}"/>
          </ac:spMkLst>
        </pc:spChg>
        <pc:spChg chg="add mod">
          <ac:chgData name="Andrew Morrell" userId="b019c237-0489-4b82-ac31-f8b9507c6212" providerId="ADAL" clId="{7A2EC4F9-FEAE-4569-B0CF-2111464FE5B6}" dt="2022-10-12T10:44:35.077" v="1031" actId="122"/>
          <ac:spMkLst>
            <pc:docMk/>
            <pc:sldMk cId="183817841" sldId="292"/>
            <ac:spMk id="12" creationId="{0655AD01-F08F-5260-DC74-767BDE8A7A16}"/>
          </ac:spMkLst>
        </pc:spChg>
        <pc:spChg chg="add mod">
          <ac:chgData name="Andrew Morrell" userId="b019c237-0489-4b82-ac31-f8b9507c6212" providerId="ADAL" clId="{7A2EC4F9-FEAE-4569-B0CF-2111464FE5B6}" dt="2022-10-12T10:44:21.324" v="1026" actId="1076"/>
          <ac:spMkLst>
            <pc:docMk/>
            <pc:sldMk cId="183817841" sldId="292"/>
            <ac:spMk id="13" creationId="{C995F682-6652-5314-B3BB-6C76B1D6E0DD}"/>
          </ac:spMkLst>
        </pc:spChg>
        <pc:picChg chg="add mod">
          <ac:chgData name="Andrew Morrell" userId="b019c237-0489-4b82-ac31-f8b9507c6212" providerId="ADAL" clId="{7A2EC4F9-FEAE-4569-B0CF-2111464FE5B6}" dt="2022-10-12T10:43:35.663" v="990" actId="1038"/>
          <ac:picMkLst>
            <pc:docMk/>
            <pc:sldMk cId="183817841" sldId="292"/>
            <ac:picMk id="9" creationId="{7B29F7DF-08F5-18DE-B96E-5273395A44E5}"/>
          </ac:picMkLst>
        </pc:picChg>
        <pc:picChg chg="add mod">
          <ac:chgData name="Andrew Morrell" userId="b019c237-0489-4b82-ac31-f8b9507c6212" providerId="ADAL" clId="{7A2EC4F9-FEAE-4569-B0CF-2111464FE5B6}" dt="2022-10-12T10:43:40.976" v="1002" actId="1038"/>
          <ac:picMkLst>
            <pc:docMk/>
            <pc:sldMk cId="183817841" sldId="292"/>
            <ac:picMk id="11" creationId="{A7B66D00-2EF5-A42C-9A79-42AA43D8F6C2}"/>
          </ac:picMkLst>
        </pc:picChg>
      </pc:sldChg>
      <pc:sldChg chg="addSp delSp modSp add mod">
        <pc:chgData name="Andrew Morrell" userId="b019c237-0489-4b82-ac31-f8b9507c6212" providerId="ADAL" clId="{7A2EC4F9-FEAE-4569-B0CF-2111464FE5B6}" dt="2022-10-12T11:08:42.142" v="1465" actId="1076"/>
        <pc:sldMkLst>
          <pc:docMk/>
          <pc:sldMk cId="274675129" sldId="293"/>
        </pc:sldMkLst>
        <pc:spChg chg="add mod">
          <ac:chgData name="Andrew Morrell" userId="b019c237-0489-4b82-ac31-f8b9507c6212" providerId="ADAL" clId="{7A2EC4F9-FEAE-4569-B0CF-2111464FE5B6}" dt="2022-10-12T10:51:52.727" v="1145" actId="1076"/>
          <ac:spMkLst>
            <pc:docMk/>
            <pc:sldMk cId="274675129" sldId="293"/>
            <ac:spMk id="4" creationId="{2328A8F4-1BD2-CB3F-5458-876CC4978366}"/>
          </ac:spMkLst>
        </pc:spChg>
        <pc:spChg chg="add mod">
          <ac:chgData name="Andrew Morrell" userId="b019c237-0489-4b82-ac31-f8b9507c6212" providerId="ADAL" clId="{7A2EC4F9-FEAE-4569-B0CF-2111464FE5B6}" dt="2022-10-12T10:52:28.518" v="1205" actId="20577"/>
          <ac:spMkLst>
            <pc:docMk/>
            <pc:sldMk cId="274675129" sldId="293"/>
            <ac:spMk id="7" creationId="{1C34EB55-2D88-4A48-29B9-B72F35F481F5}"/>
          </ac:spMkLst>
        </pc:spChg>
        <pc:spChg chg="add mod">
          <ac:chgData name="Andrew Morrell" userId="b019c237-0489-4b82-ac31-f8b9507c6212" providerId="ADAL" clId="{7A2EC4F9-FEAE-4569-B0CF-2111464FE5B6}" dt="2022-10-12T11:08:04.730" v="1397" actId="1076"/>
          <ac:spMkLst>
            <pc:docMk/>
            <pc:sldMk cId="274675129" sldId="293"/>
            <ac:spMk id="9" creationId="{14CC1310-5CD0-2C67-7E4A-A7DD0AAE6FE9}"/>
          </ac:spMkLst>
        </pc:spChg>
        <pc:spChg chg="add mod">
          <ac:chgData name="Andrew Morrell" userId="b019c237-0489-4b82-ac31-f8b9507c6212" providerId="ADAL" clId="{7A2EC4F9-FEAE-4569-B0CF-2111464FE5B6}" dt="2022-10-12T11:08:42.142" v="1465" actId="1076"/>
          <ac:spMkLst>
            <pc:docMk/>
            <pc:sldMk cId="274675129" sldId="293"/>
            <ac:spMk id="10" creationId="{A8928394-A3E1-5BE5-4CA8-C45AC1E25961}"/>
          </ac:spMkLst>
        </pc:spChg>
        <pc:graphicFrameChg chg="mod modGraphic">
          <ac:chgData name="Andrew Morrell" userId="b019c237-0489-4b82-ac31-f8b9507c6212" providerId="ADAL" clId="{7A2EC4F9-FEAE-4569-B0CF-2111464FE5B6}" dt="2022-10-12T11:07:58.240" v="1396" actId="1076"/>
          <ac:graphicFrameMkLst>
            <pc:docMk/>
            <pc:sldMk cId="274675129" sldId="293"/>
            <ac:graphicFrameMk id="8" creationId="{588395FC-969A-7323-8764-FF32EF5D16BB}"/>
          </ac:graphicFrameMkLst>
        </pc:graphicFrameChg>
        <pc:picChg chg="add del mod">
          <ac:chgData name="Andrew Morrell" userId="b019c237-0489-4b82-ac31-f8b9507c6212" providerId="ADAL" clId="{7A2EC4F9-FEAE-4569-B0CF-2111464FE5B6}" dt="2022-10-12T10:51:24.627" v="1139" actId="478"/>
          <ac:picMkLst>
            <pc:docMk/>
            <pc:sldMk cId="274675129" sldId="293"/>
            <ac:picMk id="6" creationId="{0B30F88B-1CC4-C343-0FD1-70EAF4BC146F}"/>
          </ac:picMkLst>
        </pc:picChg>
      </pc:sldChg>
      <pc:sldChg chg="addSp delSp modSp add mod">
        <pc:chgData name="Andrew Morrell" userId="b019c237-0489-4b82-ac31-f8b9507c6212" providerId="ADAL" clId="{7A2EC4F9-FEAE-4569-B0CF-2111464FE5B6}" dt="2022-10-12T10:51:10.091" v="1138" actId="692"/>
        <pc:sldMkLst>
          <pc:docMk/>
          <pc:sldMk cId="1380676618" sldId="294"/>
        </pc:sldMkLst>
        <pc:spChg chg="mod">
          <ac:chgData name="Andrew Morrell" userId="b019c237-0489-4b82-ac31-f8b9507c6212" providerId="ADAL" clId="{7A2EC4F9-FEAE-4569-B0CF-2111464FE5B6}" dt="2022-10-12T10:49:46.779" v="1118" actId="20577"/>
          <ac:spMkLst>
            <pc:docMk/>
            <pc:sldMk cId="1380676618" sldId="294"/>
            <ac:spMk id="2" creationId="{00000000-0000-0000-0000-000000000000}"/>
          </ac:spMkLst>
        </pc:spChg>
        <pc:spChg chg="add mod">
          <ac:chgData name="Andrew Morrell" userId="b019c237-0489-4b82-ac31-f8b9507c6212" providerId="ADAL" clId="{7A2EC4F9-FEAE-4569-B0CF-2111464FE5B6}" dt="2022-10-12T10:50:38.899" v="1129" actId="1076"/>
          <ac:spMkLst>
            <pc:docMk/>
            <pc:sldMk cId="1380676618" sldId="294"/>
            <ac:spMk id="3" creationId="{A6499EA4-44C4-5EF6-87F4-9D028C5DD392}"/>
          </ac:spMkLst>
        </pc:spChg>
        <pc:spChg chg="del">
          <ac:chgData name="Andrew Morrell" userId="b019c237-0489-4b82-ac31-f8b9507c6212" providerId="ADAL" clId="{7A2EC4F9-FEAE-4569-B0CF-2111464FE5B6}" dt="2022-10-12T10:50:14.356" v="1124" actId="478"/>
          <ac:spMkLst>
            <pc:docMk/>
            <pc:sldMk cId="1380676618" sldId="294"/>
            <ac:spMk id="12" creationId="{0655AD01-F08F-5260-DC74-767BDE8A7A16}"/>
          </ac:spMkLst>
        </pc:spChg>
        <pc:spChg chg="del mod">
          <ac:chgData name="Andrew Morrell" userId="b019c237-0489-4b82-ac31-f8b9507c6212" providerId="ADAL" clId="{7A2EC4F9-FEAE-4569-B0CF-2111464FE5B6}" dt="2022-10-12T10:49:56.772" v="1121" actId="478"/>
          <ac:spMkLst>
            <pc:docMk/>
            <pc:sldMk cId="1380676618" sldId="294"/>
            <ac:spMk id="13" creationId="{C995F682-6652-5314-B3BB-6C76B1D6E0DD}"/>
          </ac:spMkLst>
        </pc:spChg>
        <pc:picChg chg="add mod">
          <ac:chgData name="Andrew Morrell" userId="b019c237-0489-4b82-ac31-f8b9507c6212" providerId="ADAL" clId="{7A2EC4F9-FEAE-4569-B0CF-2111464FE5B6}" dt="2022-10-12T10:51:10.091" v="1138" actId="692"/>
          <ac:picMkLst>
            <pc:docMk/>
            <pc:sldMk cId="1380676618" sldId="294"/>
            <ac:picMk id="6" creationId="{82E1ED7E-58FD-A3FB-72D0-C853E0A21A6C}"/>
          </ac:picMkLst>
        </pc:picChg>
        <pc:picChg chg="mod">
          <ac:chgData name="Andrew Morrell" userId="b019c237-0489-4b82-ac31-f8b9507c6212" providerId="ADAL" clId="{7A2EC4F9-FEAE-4569-B0CF-2111464FE5B6}" dt="2022-10-12T10:50:31.739" v="1128" actId="14100"/>
          <ac:picMkLst>
            <pc:docMk/>
            <pc:sldMk cId="1380676618" sldId="294"/>
            <ac:picMk id="9" creationId="{7B29F7DF-08F5-18DE-B96E-5273395A44E5}"/>
          </ac:picMkLst>
        </pc:picChg>
        <pc:picChg chg="del">
          <ac:chgData name="Andrew Morrell" userId="b019c237-0489-4b82-ac31-f8b9507c6212" providerId="ADAL" clId="{7A2EC4F9-FEAE-4569-B0CF-2111464FE5B6}" dt="2022-10-12T10:49:54.623" v="1119" actId="478"/>
          <ac:picMkLst>
            <pc:docMk/>
            <pc:sldMk cId="1380676618" sldId="294"/>
            <ac:picMk id="11" creationId="{A7B66D00-2EF5-A42C-9A79-42AA43D8F6C2}"/>
          </ac:picMkLst>
        </pc:picChg>
      </pc:sldChg>
      <pc:sldChg chg="addSp delSp modSp add mod">
        <pc:chgData name="Andrew Morrell" userId="b019c237-0489-4b82-ac31-f8b9507c6212" providerId="ADAL" clId="{7A2EC4F9-FEAE-4569-B0CF-2111464FE5B6}" dt="2022-10-12T11:04:35.188" v="1332" actId="1076"/>
        <pc:sldMkLst>
          <pc:docMk/>
          <pc:sldMk cId="2743425216" sldId="295"/>
        </pc:sldMkLst>
        <pc:spChg chg="mod">
          <ac:chgData name="Andrew Morrell" userId="b019c237-0489-4b82-ac31-f8b9507c6212" providerId="ADAL" clId="{7A2EC4F9-FEAE-4569-B0CF-2111464FE5B6}" dt="2022-10-12T10:56:35.776" v="1258" actId="14100"/>
          <ac:spMkLst>
            <pc:docMk/>
            <pc:sldMk cId="2743425216" sldId="295"/>
            <ac:spMk id="2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1:04:30.895" v="1331" actId="21"/>
          <ac:spMkLst>
            <pc:docMk/>
            <pc:sldMk cId="2743425216" sldId="295"/>
            <ac:spMk id="3" creationId="{A6499EA4-44C4-5EF6-87F4-9D028C5DD392}"/>
          </ac:spMkLst>
        </pc:spChg>
        <pc:picChg chg="del">
          <ac:chgData name="Andrew Morrell" userId="b019c237-0489-4b82-ac31-f8b9507c6212" providerId="ADAL" clId="{7A2EC4F9-FEAE-4569-B0CF-2111464FE5B6}" dt="2022-10-12T10:54:54.219" v="1208" actId="478"/>
          <ac:picMkLst>
            <pc:docMk/>
            <pc:sldMk cId="2743425216" sldId="295"/>
            <ac:picMk id="6" creationId="{82E1ED7E-58FD-A3FB-72D0-C853E0A21A6C}"/>
          </ac:picMkLst>
        </pc:picChg>
        <pc:picChg chg="add mod">
          <ac:chgData name="Andrew Morrell" userId="b019c237-0489-4b82-ac31-f8b9507c6212" providerId="ADAL" clId="{7A2EC4F9-FEAE-4569-B0CF-2111464FE5B6}" dt="2022-10-12T11:04:35.188" v="1332" actId="1076"/>
          <ac:picMkLst>
            <pc:docMk/>
            <pc:sldMk cId="2743425216" sldId="295"/>
            <ac:picMk id="7" creationId="{1D06DD51-534C-B34F-6304-7666A3D8A233}"/>
          </ac:picMkLst>
        </pc:picChg>
        <pc:picChg chg="del">
          <ac:chgData name="Andrew Morrell" userId="b019c237-0489-4b82-ac31-f8b9507c6212" providerId="ADAL" clId="{7A2EC4F9-FEAE-4569-B0CF-2111464FE5B6}" dt="2022-10-12T10:54:51.536" v="1207" actId="478"/>
          <ac:picMkLst>
            <pc:docMk/>
            <pc:sldMk cId="2743425216" sldId="295"/>
            <ac:picMk id="9" creationId="{7B29F7DF-08F5-18DE-B96E-5273395A44E5}"/>
          </ac:picMkLst>
        </pc:picChg>
      </pc:sldChg>
      <pc:sldChg chg="delSp modSp add mod">
        <pc:chgData name="Andrew Morrell" userId="b019c237-0489-4b82-ac31-f8b9507c6212" providerId="ADAL" clId="{7A2EC4F9-FEAE-4569-B0CF-2111464FE5B6}" dt="2022-10-12T10:56:48.635" v="1283" actId="20577"/>
        <pc:sldMkLst>
          <pc:docMk/>
          <pc:sldMk cId="4117616759" sldId="296"/>
        </pc:sldMkLst>
        <pc:spChg chg="mod">
          <ac:chgData name="Andrew Morrell" userId="b019c237-0489-4b82-ac31-f8b9507c6212" providerId="ADAL" clId="{7A2EC4F9-FEAE-4569-B0CF-2111464FE5B6}" dt="2022-10-12T10:56:48.635" v="1283" actId="20577"/>
          <ac:spMkLst>
            <pc:docMk/>
            <pc:sldMk cId="4117616759" sldId="296"/>
            <ac:spMk id="2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0:56:02.012" v="1226" actId="478"/>
          <ac:spMkLst>
            <pc:docMk/>
            <pc:sldMk cId="4117616759" sldId="296"/>
            <ac:spMk id="3" creationId="{A6499EA4-44C4-5EF6-87F4-9D028C5DD392}"/>
          </ac:spMkLst>
        </pc:spChg>
        <pc:picChg chg="mod modCrop">
          <ac:chgData name="Andrew Morrell" userId="b019c237-0489-4b82-ac31-f8b9507c6212" providerId="ADAL" clId="{7A2EC4F9-FEAE-4569-B0CF-2111464FE5B6}" dt="2022-10-12T10:56:08.087" v="1228" actId="14100"/>
          <ac:picMkLst>
            <pc:docMk/>
            <pc:sldMk cId="4117616759" sldId="296"/>
            <ac:picMk id="7" creationId="{1D06DD51-534C-B34F-6304-7666A3D8A233}"/>
          </ac:picMkLst>
        </pc:picChg>
      </pc:sldChg>
      <pc:sldChg chg="addSp delSp modSp add mod ord">
        <pc:chgData name="Andrew Morrell" userId="b019c237-0489-4b82-ac31-f8b9507c6212" providerId="ADAL" clId="{7A2EC4F9-FEAE-4569-B0CF-2111464FE5B6}" dt="2022-10-12T11:00:57.976" v="1310" actId="20577"/>
        <pc:sldMkLst>
          <pc:docMk/>
          <pc:sldMk cId="152739600" sldId="297"/>
        </pc:sldMkLst>
        <pc:spChg chg="mod">
          <ac:chgData name="Andrew Morrell" userId="b019c237-0489-4b82-ac31-f8b9507c6212" providerId="ADAL" clId="{7A2EC4F9-FEAE-4569-B0CF-2111464FE5B6}" dt="2022-10-12T11:00:57.976" v="1310" actId="20577"/>
          <ac:spMkLst>
            <pc:docMk/>
            <pc:sldMk cId="152739600" sldId="297"/>
            <ac:spMk id="2" creationId="{00000000-0000-0000-0000-000000000000}"/>
          </ac:spMkLst>
        </pc:spChg>
        <pc:spChg chg="del">
          <ac:chgData name="Andrew Morrell" userId="b019c237-0489-4b82-ac31-f8b9507c6212" providerId="ADAL" clId="{7A2EC4F9-FEAE-4569-B0CF-2111464FE5B6}" dt="2022-10-12T10:57:26.167" v="1290" actId="478"/>
          <ac:spMkLst>
            <pc:docMk/>
            <pc:sldMk cId="152739600" sldId="297"/>
            <ac:spMk id="3" creationId="{A6499EA4-44C4-5EF6-87F4-9D028C5DD392}"/>
          </ac:spMkLst>
        </pc:spChg>
        <pc:picChg chg="add mod">
          <ac:chgData name="Andrew Morrell" userId="b019c237-0489-4b82-ac31-f8b9507c6212" providerId="ADAL" clId="{7A2EC4F9-FEAE-4569-B0CF-2111464FE5B6}" dt="2022-10-12T11:00:49.791" v="1299" actId="1076"/>
          <ac:picMkLst>
            <pc:docMk/>
            <pc:sldMk cId="152739600" sldId="297"/>
            <ac:picMk id="6" creationId="{6ED9750B-8D7C-4620-8102-2D96BD1C73AB}"/>
          </ac:picMkLst>
        </pc:picChg>
        <pc:picChg chg="del mod modCrop">
          <ac:chgData name="Andrew Morrell" userId="b019c237-0489-4b82-ac31-f8b9507c6212" providerId="ADAL" clId="{7A2EC4F9-FEAE-4569-B0CF-2111464FE5B6}" dt="2022-10-12T11:00:33.741" v="1296" actId="478"/>
          <ac:picMkLst>
            <pc:docMk/>
            <pc:sldMk cId="152739600" sldId="297"/>
            <ac:picMk id="7" creationId="{1D06DD51-534C-B34F-6304-7666A3D8A233}"/>
          </ac:picMkLst>
        </pc:picChg>
      </pc:sldChg>
      <pc:sldChg chg="addSp delSp modSp add mod">
        <pc:chgData name="Andrew Morrell" userId="b019c237-0489-4b82-ac31-f8b9507c6212" providerId="ADAL" clId="{7A2EC4F9-FEAE-4569-B0CF-2111464FE5B6}" dt="2022-10-12T11:05:27.822" v="1342" actId="14100"/>
        <pc:sldMkLst>
          <pc:docMk/>
          <pc:sldMk cId="3911800953" sldId="298"/>
        </pc:sldMkLst>
        <pc:spChg chg="mod">
          <ac:chgData name="Andrew Morrell" userId="b019c237-0489-4b82-ac31-f8b9507c6212" providerId="ADAL" clId="{7A2EC4F9-FEAE-4569-B0CF-2111464FE5B6}" dt="2022-10-12T11:04:00.036" v="1324" actId="20577"/>
          <ac:spMkLst>
            <pc:docMk/>
            <pc:sldMk cId="3911800953" sldId="298"/>
            <ac:spMk id="2" creationId="{00000000-0000-0000-0000-000000000000}"/>
          </ac:spMkLst>
        </pc:spChg>
        <pc:spChg chg="add mod">
          <ac:chgData name="Andrew Morrell" userId="b019c237-0489-4b82-ac31-f8b9507c6212" providerId="ADAL" clId="{7A2EC4F9-FEAE-4569-B0CF-2111464FE5B6}" dt="2022-10-12T11:05:14.359" v="1338" actId="14100"/>
          <ac:spMkLst>
            <pc:docMk/>
            <pc:sldMk cId="3911800953" sldId="298"/>
            <ac:spMk id="3" creationId="{A8362583-489E-8989-CC02-5201B5860805}"/>
          </ac:spMkLst>
        </pc:spChg>
        <pc:spChg chg="add mod">
          <ac:chgData name="Andrew Morrell" userId="b019c237-0489-4b82-ac31-f8b9507c6212" providerId="ADAL" clId="{7A2EC4F9-FEAE-4569-B0CF-2111464FE5B6}" dt="2022-10-12T11:05:27.822" v="1342" actId="14100"/>
          <ac:spMkLst>
            <pc:docMk/>
            <pc:sldMk cId="3911800953" sldId="298"/>
            <ac:spMk id="7" creationId="{4FA8A500-C81D-86DE-B9EA-2EFACD1ADD10}"/>
          </ac:spMkLst>
        </pc:spChg>
        <pc:picChg chg="add mod ord">
          <ac:chgData name="Andrew Morrell" userId="b019c237-0489-4b82-ac31-f8b9507c6212" providerId="ADAL" clId="{7A2EC4F9-FEAE-4569-B0CF-2111464FE5B6}" dt="2022-10-12T11:05:04.727" v="1336" actId="167"/>
          <ac:picMkLst>
            <pc:docMk/>
            <pc:sldMk cId="3911800953" sldId="298"/>
            <ac:picMk id="5" creationId="{92B24AC8-8F88-E70C-DC6B-34224287A4D3}"/>
          </ac:picMkLst>
        </pc:picChg>
        <pc:picChg chg="del">
          <ac:chgData name="Andrew Morrell" userId="b019c237-0489-4b82-ac31-f8b9507c6212" providerId="ADAL" clId="{7A2EC4F9-FEAE-4569-B0CF-2111464FE5B6}" dt="2022-10-12T11:04:02.195" v="1325" actId="478"/>
          <ac:picMkLst>
            <pc:docMk/>
            <pc:sldMk cId="3911800953" sldId="298"/>
            <ac:picMk id="6" creationId="{6ED9750B-8D7C-4620-8102-2D96BD1C73AB}"/>
          </ac:picMkLst>
        </pc:picChg>
      </pc:sldChg>
      <pc:sldChg chg="addSp delSp modSp add mod ord">
        <pc:chgData name="Andrew Morrell" userId="b019c237-0489-4b82-ac31-f8b9507c6212" providerId="ADAL" clId="{7A2EC4F9-FEAE-4569-B0CF-2111464FE5B6}" dt="2022-10-12T11:18:28.405" v="1534" actId="20577"/>
        <pc:sldMkLst>
          <pc:docMk/>
          <pc:sldMk cId="957559835" sldId="299"/>
        </pc:sldMkLst>
        <pc:spChg chg="mod">
          <ac:chgData name="Andrew Morrell" userId="b019c237-0489-4b82-ac31-f8b9507c6212" providerId="ADAL" clId="{7A2EC4F9-FEAE-4569-B0CF-2111464FE5B6}" dt="2022-10-12T11:18:28.405" v="1534" actId="20577"/>
          <ac:spMkLst>
            <pc:docMk/>
            <pc:sldMk cId="957559835" sldId="299"/>
            <ac:spMk id="2" creationId="{00000000-0000-0000-0000-000000000000}"/>
          </ac:spMkLst>
        </pc:spChg>
        <pc:picChg chg="add mod">
          <ac:chgData name="Andrew Morrell" userId="b019c237-0489-4b82-ac31-f8b9507c6212" providerId="ADAL" clId="{7A2EC4F9-FEAE-4569-B0CF-2111464FE5B6}" dt="2022-10-12T11:17:07.949" v="1505" actId="1076"/>
          <ac:picMkLst>
            <pc:docMk/>
            <pc:sldMk cId="957559835" sldId="299"/>
            <ac:picMk id="5" creationId="{9DBB5A8D-DEEB-97DD-3CA2-1A49ED5BC15C}"/>
          </ac:picMkLst>
        </pc:picChg>
        <pc:picChg chg="del">
          <ac:chgData name="Andrew Morrell" userId="b019c237-0489-4b82-ac31-f8b9507c6212" providerId="ADAL" clId="{7A2EC4F9-FEAE-4569-B0CF-2111464FE5B6}" dt="2022-10-12T11:13:38.411" v="1483" actId="478"/>
          <ac:picMkLst>
            <pc:docMk/>
            <pc:sldMk cId="957559835" sldId="299"/>
            <ac:picMk id="6" creationId="{6ED9750B-8D7C-4620-8102-2D96BD1C73AB}"/>
          </ac:picMkLst>
        </pc:picChg>
        <pc:picChg chg="add mod">
          <ac:chgData name="Andrew Morrell" userId="b019c237-0489-4b82-ac31-f8b9507c6212" providerId="ADAL" clId="{7A2EC4F9-FEAE-4569-B0CF-2111464FE5B6}" dt="2022-10-12T11:16:44.396" v="1501" actId="1076"/>
          <ac:picMkLst>
            <pc:docMk/>
            <pc:sldMk cId="957559835" sldId="299"/>
            <ac:picMk id="8" creationId="{32470930-67C1-DD13-A229-7DD5EFF8F9DB}"/>
          </ac:picMkLst>
        </pc:picChg>
        <pc:picChg chg="add mod">
          <ac:chgData name="Andrew Morrell" userId="b019c237-0489-4b82-ac31-f8b9507c6212" providerId="ADAL" clId="{7A2EC4F9-FEAE-4569-B0CF-2111464FE5B6}" dt="2022-10-12T11:16:59.892" v="1503" actId="1076"/>
          <ac:picMkLst>
            <pc:docMk/>
            <pc:sldMk cId="957559835" sldId="299"/>
            <ac:picMk id="10" creationId="{B26DFADA-4C21-2250-4F3F-E69747F0F5A1}"/>
          </ac:picMkLst>
        </pc:picChg>
        <pc:cxnChg chg="add mod">
          <ac:chgData name="Andrew Morrell" userId="b019c237-0489-4b82-ac31-f8b9507c6212" providerId="ADAL" clId="{7A2EC4F9-FEAE-4569-B0CF-2111464FE5B6}" dt="2022-10-12T11:17:32.526" v="1515" actId="692"/>
          <ac:cxnSpMkLst>
            <pc:docMk/>
            <pc:sldMk cId="957559835" sldId="299"/>
            <ac:cxnSpMk id="12" creationId="{6CE238B3-2598-7BC2-80F2-62FE191962D0}"/>
          </ac:cxnSpMkLst>
        </pc:cxnChg>
        <pc:cxnChg chg="add mod">
          <ac:chgData name="Andrew Morrell" userId="b019c237-0489-4b82-ac31-f8b9507c6212" providerId="ADAL" clId="{7A2EC4F9-FEAE-4569-B0CF-2111464FE5B6}" dt="2022-10-12T11:17:43.897" v="1517" actId="1076"/>
          <ac:cxnSpMkLst>
            <pc:docMk/>
            <pc:sldMk cId="957559835" sldId="299"/>
            <ac:cxnSpMk id="14" creationId="{9A925772-AAEE-4FC6-9D62-F9D20E1374CC}"/>
          </ac:cxnSpMkLst>
        </pc:cxnChg>
      </pc:sldChg>
      <pc:sldChg chg="addSp delSp modSp add del mod">
        <pc:chgData name="Andrew Morrell" userId="b019c237-0489-4b82-ac31-f8b9507c6212" providerId="ADAL" clId="{7A2EC4F9-FEAE-4569-B0CF-2111464FE5B6}" dt="2022-10-12T11:06:35.232" v="1343" actId="2696"/>
        <pc:sldMkLst>
          <pc:docMk/>
          <pc:sldMk cId="3626879483" sldId="299"/>
        </pc:sldMkLst>
        <pc:picChg chg="add del mod">
          <ac:chgData name="Andrew Morrell" userId="b019c237-0489-4b82-ac31-f8b9507c6212" providerId="ADAL" clId="{7A2EC4F9-FEAE-4569-B0CF-2111464FE5B6}" dt="2022-10-12T11:05:00.793" v="1334" actId="21"/>
          <ac:picMkLst>
            <pc:docMk/>
            <pc:sldMk cId="3626879483" sldId="299"/>
            <ac:picMk id="5" creationId="{526DEB08-C184-F1BF-2161-A2818FFAD8E1}"/>
          </ac:picMkLst>
        </pc:picChg>
        <pc:picChg chg="del">
          <ac:chgData name="Andrew Morrell" userId="b019c237-0489-4b82-ac31-f8b9507c6212" providerId="ADAL" clId="{7A2EC4F9-FEAE-4569-B0CF-2111464FE5B6}" dt="2022-10-12T11:04:10.392" v="1327" actId="478"/>
          <ac:picMkLst>
            <pc:docMk/>
            <pc:sldMk cId="3626879483" sldId="299"/>
            <ac:picMk id="6" creationId="{6ED9750B-8D7C-4620-8102-2D96BD1C73AB}"/>
          </ac:picMkLst>
        </pc:picChg>
      </pc:sldChg>
      <pc:sldChg chg="addSp modSp add mod">
        <pc:chgData name="Andrew Morrell" userId="b019c237-0489-4b82-ac31-f8b9507c6212" providerId="ADAL" clId="{7A2EC4F9-FEAE-4569-B0CF-2111464FE5B6}" dt="2022-10-12T13:17:29.504" v="1836" actId="1076"/>
        <pc:sldMkLst>
          <pc:docMk/>
          <pc:sldMk cId="4006049994" sldId="300"/>
        </pc:sldMkLst>
        <pc:spChg chg="mod">
          <ac:chgData name="Andrew Morrell" userId="b019c237-0489-4b82-ac31-f8b9507c6212" providerId="ADAL" clId="{7A2EC4F9-FEAE-4569-B0CF-2111464FE5B6}" dt="2022-10-12T11:19:54.630" v="1577" actId="20577"/>
          <ac:spMkLst>
            <pc:docMk/>
            <pc:sldMk cId="4006049994" sldId="300"/>
            <ac:spMk id="2" creationId="{00000000-0000-0000-0000-000000000000}"/>
          </ac:spMkLst>
        </pc:spChg>
        <pc:spChg chg="mod">
          <ac:chgData name="Andrew Morrell" userId="b019c237-0489-4b82-ac31-f8b9507c6212" providerId="ADAL" clId="{7A2EC4F9-FEAE-4569-B0CF-2111464FE5B6}" dt="2022-10-12T11:20:14.854" v="1657" actId="20577"/>
          <ac:spMkLst>
            <pc:docMk/>
            <pc:sldMk cId="4006049994" sldId="300"/>
            <ac:spMk id="3" creationId="{00000000-0000-0000-0000-000000000000}"/>
          </ac:spMkLst>
        </pc:spChg>
        <pc:picChg chg="add mod">
          <ac:chgData name="Andrew Morrell" userId="b019c237-0489-4b82-ac31-f8b9507c6212" providerId="ADAL" clId="{7A2EC4F9-FEAE-4569-B0CF-2111464FE5B6}" dt="2022-10-12T13:17:29.504" v="1836" actId="1076"/>
          <ac:picMkLst>
            <pc:docMk/>
            <pc:sldMk cId="4006049994" sldId="300"/>
            <ac:picMk id="6" creationId="{F3D9EE10-DF66-8EE4-B028-8D69E72F0D00}"/>
          </ac:picMkLst>
        </pc:picChg>
      </pc:sldChg>
      <pc:sldChg chg="modSp add del mod">
        <pc:chgData name="Andrew Morrell" userId="b019c237-0489-4b82-ac31-f8b9507c6212" providerId="ADAL" clId="{7A2EC4F9-FEAE-4569-B0CF-2111464FE5B6}" dt="2022-10-12T14:17:06.918" v="2570" actId="2696"/>
        <pc:sldMkLst>
          <pc:docMk/>
          <pc:sldMk cId="610469418" sldId="301"/>
        </pc:sldMkLst>
        <pc:spChg chg="mod">
          <ac:chgData name="Andrew Morrell" userId="b019c237-0489-4b82-ac31-f8b9507c6212" providerId="ADAL" clId="{7A2EC4F9-FEAE-4569-B0CF-2111464FE5B6}" dt="2022-10-12T13:23:20.147" v="1882" actId="20577"/>
          <ac:spMkLst>
            <pc:docMk/>
            <pc:sldMk cId="610469418" sldId="301"/>
            <ac:spMk id="2" creationId="{00000000-0000-0000-0000-000000000000}"/>
          </ac:spMkLst>
        </pc:spChg>
      </pc:sldChg>
      <pc:sldChg chg="modSp add mod">
        <pc:chgData name="Andrew Morrell" userId="b019c237-0489-4b82-ac31-f8b9507c6212" providerId="ADAL" clId="{7A2EC4F9-FEAE-4569-B0CF-2111464FE5B6}" dt="2022-10-12T13:29:34.729" v="2373" actId="20577"/>
        <pc:sldMkLst>
          <pc:docMk/>
          <pc:sldMk cId="4147408229" sldId="302"/>
        </pc:sldMkLst>
        <pc:spChg chg="mod">
          <ac:chgData name="Andrew Morrell" userId="b019c237-0489-4b82-ac31-f8b9507c6212" providerId="ADAL" clId="{7A2EC4F9-FEAE-4569-B0CF-2111464FE5B6}" dt="2022-10-12T13:29:34.729" v="2373" actId="20577"/>
          <ac:spMkLst>
            <pc:docMk/>
            <pc:sldMk cId="4147408229" sldId="302"/>
            <ac:spMk id="2" creationId="{00000000-0000-0000-0000-000000000000}"/>
          </ac:spMkLst>
        </pc:spChg>
        <pc:graphicFrameChg chg="mod">
          <ac:chgData name="Andrew Morrell" userId="b019c237-0489-4b82-ac31-f8b9507c6212" providerId="ADAL" clId="{7A2EC4F9-FEAE-4569-B0CF-2111464FE5B6}" dt="2022-10-12T13:29:25.790" v="2359" actId="20577"/>
          <ac:graphicFrameMkLst>
            <pc:docMk/>
            <pc:sldMk cId="4147408229" sldId="302"/>
            <ac:graphicFrameMk id="8" creationId="{588395FC-969A-7323-8764-FF32EF5D16BB}"/>
          </ac:graphicFrameMkLst>
        </pc:graphicFrameChg>
      </pc:sldChg>
      <pc:sldChg chg="addSp delSp modSp add mod">
        <pc:chgData name="Andrew Morrell" userId="b019c237-0489-4b82-ac31-f8b9507c6212" providerId="ADAL" clId="{7A2EC4F9-FEAE-4569-B0CF-2111464FE5B6}" dt="2022-10-12T13:46:16.299" v="2453" actId="21"/>
        <pc:sldMkLst>
          <pc:docMk/>
          <pc:sldMk cId="3810387710" sldId="303"/>
        </pc:sldMkLst>
        <pc:spChg chg="mod">
          <ac:chgData name="Andrew Morrell" userId="b019c237-0489-4b82-ac31-f8b9507c6212" providerId="ADAL" clId="{7A2EC4F9-FEAE-4569-B0CF-2111464FE5B6}" dt="2022-10-12T13:30:24.840" v="2393" actId="20577"/>
          <ac:spMkLst>
            <pc:docMk/>
            <pc:sldMk cId="3810387710" sldId="303"/>
            <ac:spMk id="2" creationId="{00000000-0000-0000-0000-000000000000}"/>
          </ac:spMkLst>
        </pc:spChg>
        <pc:spChg chg="mod">
          <ac:chgData name="Andrew Morrell" userId="b019c237-0489-4b82-ac31-f8b9507c6212" providerId="ADAL" clId="{7A2EC4F9-FEAE-4569-B0CF-2111464FE5B6}" dt="2022-10-12T13:30:56.756" v="2443" actId="20577"/>
          <ac:spMkLst>
            <pc:docMk/>
            <pc:sldMk cId="3810387710" sldId="303"/>
            <ac:spMk id="3" creationId="{00000000-0000-0000-0000-000000000000}"/>
          </ac:spMkLst>
        </pc:spChg>
        <pc:spChg chg="add del">
          <ac:chgData name="Andrew Morrell" userId="b019c237-0489-4b82-ac31-f8b9507c6212" providerId="ADAL" clId="{7A2EC4F9-FEAE-4569-B0CF-2111464FE5B6}" dt="2022-10-12T13:46:16.299" v="2453" actId="21"/>
          <ac:spMkLst>
            <pc:docMk/>
            <pc:sldMk cId="3810387710" sldId="303"/>
            <ac:spMk id="7" creationId="{60B9BCED-EE5A-F38C-4818-21F26E7B2D40}"/>
          </ac:spMkLst>
        </pc:spChg>
        <pc:picChg chg="add mod">
          <ac:chgData name="Andrew Morrell" userId="b019c237-0489-4b82-ac31-f8b9507c6212" providerId="ADAL" clId="{7A2EC4F9-FEAE-4569-B0CF-2111464FE5B6}" dt="2022-10-12T13:32:09.078" v="2451" actId="1076"/>
          <ac:picMkLst>
            <pc:docMk/>
            <pc:sldMk cId="3810387710" sldId="303"/>
            <ac:picMk id="6" creationId="{6AFEE043-EAFB-77CC-CC6B-5D6165EC803C}"/>
          </ac:picMkLst>
        </pc:picChg>
      </pc:sldChg>
      <pc:sldChg chg="add">
        <pc:chgData name="Andrew Morrell" userId="b019c237-0489-4b82-ac31-f8b9507c6212" providerId="ADAL" clId="{7A2EC4F9-FEAE-4569-B0CF-2111464FE5B6}" dt="2022-10-12T14:16:05.927" v="2564"/>
        <pc:sldMkLst>
          <pc:docMk/>
          <pc:sldMk cId="680829368" sldId="304"/>
        </pc:sldMkLst>
      </pc:sldChg>
      <pc:sldChg chg="addSp delSp modSp add mod">
        <pc:chgData name="Andrew Morrell" userId="b019c237-0489-4b82-ac31-f8b9507c6212" providerId="ADAL" clId="{7A2EC4F9-FEAE-4569-B0CF-2111464FE5B6}" dt="2022-10-12T14:20:10.241" v="2616" actId="14100"/>
        <pc:sldMkLst>
          <pc:docMk/>
          <pc:sldMk cId="3086796362" sldId="305"/>
        </pc:sldMkLst>
        <pc:spChg chg="mod">
          <ac:chgData name="Andrew Morrell" userId="b019c237-0489-4b82-ac31-f8b9507c6212" providerId="ADAL" clId="{7A2EC4F9-FEAE-4569-B0CF-2111464FE5B6}" dt="2022-10-12T14:19:18.577" v="2611" actId="14100"/>
          <ac:spMkLst>
            <pc:docMk/>
            <pc:sldMk cId="3086796362" sldId="305"/>
            <ac:spMk id="2" creationId="{00000000-0000-0000-0000-000000000000}"/>
          </ac:spMkLst>
        </pc:spChg>
        <pc:spChg chg="add mod">
          <ac:chgData name="Andrew Morrell" userId="b019c237-0489-4b82-ac31-f8b9507c6212" providerId="ADAL" clId="{7A2EC4F9-FEAE-4569-B0CF-2111464FE5B6}" dt="2022-10-12T14:20:10.241" v="2616" actId="14100"/>
          <ac:spMkLst>
            <pc:docMk/>
            <pc:sldMk cId="3086796362" sldId="305"/>
            <ac:spMk id="6" creationId="{773F89DA-2485-BE05-D463-DE60A5109D8C}"/>
          </ac:spMkLst>
        </pc:spChg>
        <pc:picChg chg="add">
          <ac:chgData name="Andrew Morrell" userId="b019c237-0489-4b82-ac31-f8b9507c6212" providerId="ADAL" clId="{7A2EC4F9-FEAE-4569-B0CF-2111464FE5B6}" dt="2022-10-12T14:19:43.439" v="2613" actId="22"/>
          <ac:picMkLst>
            <pc:docMk/>
            <pc:sldMk cId="3086796362" sldId="305"/>
            <ac:picMk id="5" creationId="{D8F58CB3-6C47-ED2D-F5EC-A6E8C7B3C254}"/>
          </ac:picMkLst>
        </pc:picChg>
        <pc:picChg chg="del">
          <ac:chgData name="Andrew Morrell" userId="b019c237-0489-4b82-ac31-f8b9507c6212" providerId="ADAL" clId="{7A2EC4F9-FEAE-4569-B0CF-2111464FE5B6}" dt="2022-10-12T14:19:20.433" v="2612" actId="478"/>
          <ac:picMkLst>
            <pc:docMk/>
            <pc:sldMk cId="3086796362" sldId="305"/>
            <ac:picMk id="8" creationId="{60854679-CC95-78AA-767D-9CC778EA7816}"/>
          </ac:picMkLst>
        </pc:picChg>
      </pc:sldChg>
      <pc:sldChg chg="addSp modSp add mod">
        <pc:chgData name="Andrew Morrell" userId="b019c237-0489-4b82-ac31-f8b9507c6212" providerId="ADAL" clId="{7A2EC4F9-FEAE-4569-B0CF-2111464FE5B6}" dt="2022-10-12T14:24:20.083" v="2969" actId="6549"/>
        <pc:sldMkLst>
          <pc:docMk/>
          <pc:sldMk cId="3114797722" sldId="306"/>
        </pc:sldMkLst>
        <pc:spChg chg="add mod">
          <ac:chgData name="Andrew Morrell" userId="b019c237-0489-4b82-ac31-f8b9507c6212" providerId="ADAL" clId="{7A2EC4F9-FEAE-4569-B0CF-2111464FE5B6}" dt="2022-10-12T14:21:58.678" v="2677" actId="20577"/>
          <ac:spMkLst>
            <pc:docMk/>
            <pc:sldMk cId="3114797722" sldId="306"/>
            <ac:spMk id="4" creationId="{9A2A3CE9-EAC9-1009-7E42-832B006C898D}"/>
          </ac:spMkLst>
        </pc:spChg>
        <pc:spChg chg="add mod">
          <ac:chgData name="Andrew Morrell" userId="b019c237-0489-4b82-ac31-f8b9507c6212" providerId="ADAL" clId="{7A2EC4F9-FEAE-4569-B0CF-2111464FE5B6}" dt="2022-10-12T14:24:20.083" v="2969" actId="6549"/>
          <ac:spMkLst>
            <pc:docMk/>
            <pc:sldMk cId="3114797722" sldId="306"/>
            <ac:spMk id="5" creationId="{6671ED87-7CE3-8032-86DB-975647D00811}"/>
          </ac:spMkLst>
        </pc:spChg>
        <pc:spChg chg="add mod">
          <ac:chgData name="Andrew Morrell" userId="b019c237-0489-4b82-ac31-f8b9507c6212" providerId="ADAL" clId="{7A2EC4F9-FEAE-4569-B0CF-2111464FE5B6}" dt="2022-10-12T14:23:07.237" v="2809" actId="20577"/>
          <ac:spMkLst>
            <pc:docMk/>
            <pc:sldMk cId="3114797722" sldId="306"/>
            <ac:spMk id="6" creationId="{AAF92AB3-7BF5-A08F-FD34-6BB42A31AAE2}"/>
          </ac:spMkLst>
        </pc:spChg>
        <pc:spChg chg="add mod">
          <ac:chgData name="Andrew Morrell" userId="b019c237-0489-4b82-ac31-f8b9507c6212" providerId="ADAL" clId="{7A2EC4F9-FEAE-4569-B0CF-2111464FE5B6}" dt="2022-10-12T14:24:11.251" v="2968" actId="1076"/>
          <ac:spMkLst>
            <pc:docMk/>
            <pc:sldMk cId="3114797722" sldId="306"/>
            <ac:spMk id="7" creationId="{381E2D21-8967-B6FE-A31C-2C328C467FA4}"/>
          </ac:spMkLst>
        </pc:spChg>
        <pc:graphicFrameChg chg="mod modGraphic">
          <ac:chgData name="Andrew Morrell" userId="b019c237-0489-4b82-ac31-f8b9507c6212" providerId="ADAL" clId="{7A2EC4F9-FEAE-4569-B0CF-2111464FE5B6}" dt="2022-10-12T14:21:32.655" v="2625"/>
          <ac:graphicFrameMkLst>
            <pc:docMk/>
            <pc:sldMk cId="3114797722" sldId="306"/>
            <ac:graphicFrameMk id="8" creationId="{588395FC-969A-7323-8764-FF32EF5D16BB}"/>
          </ac:graphicFrameMkLst>
        </pc:graphicFrameChg>
      </pc:sldChg>
      <pc:sldChg chg="addSp delSp add del setBg delDesignElem">
        <pc:chgData name="Andrew Morrell" userId="b019c237-0489-4b82-ac31-f8b9507c6212" providerId="ADAL" clId="{7A2EC4F9-FEAE-4569-B0CF-2111464FE5B6}" dt="2022-10-12T14:26:52.836" v="2977"/>
        <pc:sldMkLst>
          <pc:docMk/>
          <pc:sldMk cId="1937601753" sldId="307"/>
        </pc:sldMkLst>
        <pc:spChg chg="add del">
          <ac:chgData name="Andrew Morrell" userId="b019c237-0489-4b82-ac31-f8b9507c6212" providerId="ADAL" clId="{7A2EC4F9-FEAE-4569-B0CF-2111464FE5B6}" dt="2022-10-12T14:26:52.836" v="2977"/>
          <ac:spMkLst>
            <pc:docMk/>
            <pc:sldMk cId="1937601753" sldId="307"/>
            <ac:spMk id="23" creationId="{81CE8CA9-D6D2-4C46-8070-9566F894E53E}"/>
          </ac:spMkLst>
        </pc:spChg>
        <pc:cxnChg chg="add del">
          <ac:chgData name="Andrew Morrell" userId="b019c237-0489-4b82-ac31-f8b9507c6212" providerId="ADAL" clId="{7A2EC4F9-FEAE-4569-B0CF-2111464FE5B6}" dt="2022-10-12T14:26:52.836" v="2977"/>
          <ac:cxnSpMkLst>
            <pc:docMk/>
            <pc:sldMk cId="1937601753" sldId="307"/>
            <ac:cxnSpMk id="24" creationId="{72B31CF5-BEC2-457D-A52F-6A5CCB066FE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9E7C4-8021-44E4-82BD-5C8FE5E7EA6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E266C5-18B1-4769-B80F-2E5D1EEA2E26}">
      <dgm:prSet phldrT="[Text]" custT="1"/>
      <dgm:spPr/>
      <dgm:t>
        <a:bodyPr/>
        <a:lstStyle/>
        <a:p>
          <a:r>
            <a:rPr lang="en-GB" sz="2400" dirty="0"/>
            <a:t>Maintaining GDPR Principles</a:t>
          </a:r>
        </a:p>
      </dgm:t>
    </dgm:pt>
    <dgm:pt modelId="{5957CD49-8F7C-4A53-8B7E-00E57D9D22EB}" type="parTrans" cxnId="{5492D91D-B713-4689-982A-5CCEE0B5597C}">
      <dgm:prSet/>
      <dgm:spPr/>
      <dgm:t>
        <a:bodyPr/>
        <a:lstStyle/>
        <a:p>
          <a:endParaRPr lang="en-GB"/>
        </a:p>
      </dgm:t>
    </dgm:pt>
    <dgm:pt modelId="{E192957C-DE3C-4DDA-8565-8744D2FAF1D5}" type="sibTrans" cxnId="{5492D91D-B713-4689-982A-5CCEE0B5597C}">
      <dgm:prSet/>
      <dgm:spPr/>
      <dgm:t>
        <a:bodyPr/>
        <a:lstStyle/>
        <a:p>
          <a:endParaRPr lang="en-GB"/>
        </a:p>
      </dgm:t>
    </dgm:pt>
    <dgm:pt modelId="{9F497E4D-7C81-48D5-A884-612D7B899D2E}">
      <dgm:prSet phldrT="[Text]" custT="1"/>
      <dgm:spPr/>
      <dgm:t>
        <a:bodyPr/>
        <a:lstStyle/>
        <a:p>
          <a:r>
            <a:rPr lang="en-GB" sz="2400" dirty="0"/>
            <a:t>Changing HESA Requirements</a:t>
          </a:r>
        </a:p>
      </dgm:t>
    </dgm:pt>
    <dgm:pt modelId="{911C3499-C3B4-44CF-9394-A10ACD6FDBAA}" type="parTrans" cxnId="{C083E249-CE10-40CD-A3FD-E84E3DA5AB9B}">
      <dgm:prSet/>
      <dgm:spPr/>
      <dgm:t>
        <a:bodyPr/>
        <a:lstStyle/>
        <a:p>
          <a:endParaRPr lang="en-GB"/>
        </a:p>
      </dgm:t>
    </dgm:pt>
    <dgm:pt modelId="{6FFA9581-8627-410C-96FD-F5B2CB081477}" type="sibTrans" cxnId="{C083E249-CE10-40CD-A3FD-E84E3DA5AB9B}">
      <dgm:prSet/>
      <dgm:spPr/>
      <dgm:t>
        <a:bodyPr/>
        <a:lstStyle/>
        <a:p>
          <a:endParaRPr lang="en-GB"/>
        </a:p>
      </dgm:t>
    </dgm:pt>
    <dgm:pt modelId="{6BFE0154-787D-45D2-8408-2047A7409CE7}">
      <dgm:prSet phldrT="[Text]" custT="1"/>
      <dgm:spPr/>
      <dgm:t>
        <a:bodyPr/>
        <a:lstStyle/>
        <a:p>
          <a:r>
            <a:rPr lang="en-GB" sz="2400" dirty="0"/>
            <a:t>Customised User Experience</a:t>
          </a:r>
        </a:p>
      </dgm:t>
    </dgm:pt>
    <dgm:pt modelId="{65682FA6-7E5E-4799-99E5-2A7EA220C7FC}" type="parTrans" cxnId="{35406733-8AA3-4ADD-8122-3F4D9E44810A}">
      <dgm:prSet/>
      <dgm:spPr/>
      <dgm:t>
        <a:bodyPr/>
        <a:lstStyle/>
        <a:p>
          <a:endParaRPr lang="en-GB"/>
        </a:p>
      </dgm:t>
    </dgm:pt>
    <dgm:pt modelId="{43119B01-71CA-41CF-8FFB-90613F01E0F8}" type="sibTrans" cxnId="{35406733-8AA3-4ADD-8122-3F4D9E44810A}">
      <dgm:prSet/>
      <dgm:spPr/>
      <dgm:t>
        <a:bodyPr/>
        <a:lstStyle/>
        <a:p>
          <a:endParaRPr lang="en-GB"/>
        </a:p>
      </dgm:t>
    </dgm:pt>
    <dgm:pt modelId="{5AF54FEA-C781-4122-AB56-7089F69ADB91}">
      <dgm:prSet phldrT="[Text]" custT="1"/>
      <dgm:spPr/>
      <dgm:t>
        <a:bodyPr/>
        <a:lstStyle/>
        <a:p>
          <a:r>
            <a:rPr lang="en-GB" sz="2400" dirty="0"/>
            <a:t>Minimising Development Requirements</a:t>
          </a:r>
        </a:p>
      </dgm:t>
    </dgm:pt>
    <dgm:pt modelId="{F4B85C9E-F5E4-458C-9E94-BCA662F6264D}" type="parTrans" cxnId="{4EAFA9FC-8B67-48BB-A53A-83B11F8D2776}">
      <dgm:prSet/>
      <dgm:spPr/>
      <dgm:t>
        <a:bodyPr/>
        <a:lstStyle/>
        <a:p>
          <a:endParaRPr lang="en-GB"/>
        </a:p>
      </dgm:t>
    </dgm:pt>
    <dgm:pt modelId="{7AE509F3-CC4C-41E8-9028-CB56C6973B21}" type="sibTrans" cxnId="{4EAFA9FC-8B67-48BB-A53A-83B11F8D2776}">
      <dgm:prSet/>
      <dgm:spPr/>
      <dgm:t>
        <a:bodyPr/>
        <a:lstStyle/>
        <a:p>
          <a:endParaRPr lang="en-GB"/>
        </a:p>
      </dgm:t>
    </dgm:pt>
    <dgm:pt modelId="{44E6DF83-6A54-41E1-A6EB-5222B4706A49}" type="pres">
      <dgm:prSet presAssocID="{3739E7C4-8021-44E4-82BD-5C8FE5E7EA65}" presName="matrix" presStyleCnt="0">
        <dgm:presLayoutVars>
          <dgm:chMax val="1"/>
          <dgm:dir/>
          <dgm:resizeHandles val="exact"/>
        </dgm:presLayoutVars>
      </dgm:prSet>
      <dgm:spPr/>
    </dgm:pt>
    <dgm:pt modelId="{080B9518-7375-4C10-A9F9-3942BD2E9BEE}" type="pres">
      <dgm:prSet presAssocID="{3739E7C4-8021-44E4-82BD-5C8FE5E7EA65}" presName="axisShape" presStyleLbl="bgShp" presStyleIdx="0" presStyleCnt="1"/>
      <dgm:spPr/>
    </dgm:pt>
    <dgm:pt modelId="{018C5F14-8085-4DEC-A0EA-AF74F3686D25}" type="pres">
      <dgm:prSet presAssocID="{3739E7C4-8021-44E4-82BD-5C8FE5E7EA6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3D355D-04C7-459E-B11E-92BA0C6F463D}" type="pres">
      <dgm:prSet presAssocID="{3739E7C4-8021-44E4-82BD-5C8FE5E7EA6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BDE1B-326F-4A0E-AD19-015596764FB1}" type="pres">
      <dgm:prSet presAssocID="{3739E7C4-8021-44E4-82BD-5C8FE5E7EA6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A7B2CB-EFBD-47E1-88F6-8F2E3D7E7A6B}" type="pres">
      <dgm:prSet presAssocID="{3739E7C4-8021-44E4-82BD-5C8FE5E7EA6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561B04-072B-4E2E-87B7-1DB4EBEFF945}" type="presOf" srcId="{6BFE0154-787D-45D2-8408-2047A7409CE7}" destId="{14EBDE1B-326F-4A0E-AD19-015596764FB1}" srcOrd="0" destOrd="0" presId="urn:microsoft.com/office/officeart/2005/8/layout/matrix2"/>
    <dgm:cxn modelId="{5492D91D-B713-4689-982A-5CCEE0B5597C}" srcId="{3739E7C4-8021-44E4-82BD-5C8FE5E7EA65}" destId="{F6E266C5-18B1-4769-B80F-2E5D1EEA2E26}" srcOrd="0" destOrd="0" parTransId="{5957CD49-8F7C-4A53-8B7E-00E57D9D22EB}" sibTransId="{E192957C-DE3C-4DDA-8565-8744D2FAF1D5}"/>
    <dgm:cxn modelId="{71D93D28-3A9E-47A5-ABD8-387E6810F7D0}" type="presOf" srcId="{3739E7C4-8021-44E4-82BD-5C8FE5E7EA65}" destId="{44E6DF83-6A54-41E1-A6EB-5222B4706A49}" srcOrd="0" destOrd="0" presId="urn:microsoft.com/office/officeart/2005/8/layout/matrix2"/>
    <dgm:cxn modelId="{35406733-8AA3-4ADD-8122-3F4D9E44810A}" srcId="{3739E7C4-8021-44E4-82BD-5C8FE5E7EA65}" destId="{6BFE0154-787D-45D2-8408-2047A7409CE7}" srcOrd="2" destOrd="0" parTransId="{65682FA6-7E5E-4799-99E5-2A7EA220C7FC}" sibTransId="{43119B01-71CA-41CF-8FFB-90613F01E0F8}"/>
    <dgm:cxn modelId="{C083E249-CE10-40CD-A3FD-E84E3DA5AB9B}" srcId="{3739E7C4-8021-44E4-82BD-5C8FE5E7EA65}" destId="{9F497E4D-7C81-48D5-A884-612D7B899D2E}" srcOrd="1" destOrd="0" parTransId="{911C3499-C3B4-44CF-9394-A10ACD6FDBAA}" sibTransId="{6FFA9581-8627-410C-96FD-F5B2CB081477}"/>
    <dgm:cxn modelId="{3495F88B-AFE9-4381-A89E-76E5E4F4A70D}" type="presOf" srcId="{9F497E4D-7C81-48D5-A884-612D7B899D2E}" destId="{7C3D355D-04C7-459E-B11E-92BA0C6F463D}" srcOrd="0" destOrd="0" presId="urn:microsoft.com/office/officeart/2005/8/layout/matrix2"/>
    <dgm:cxn modelId="{1B4DD791-D463-4B18-B880-31B9F15323D9}" type="presOf" srcId="{F6E266C5-18B1-4769-B80F-2E5D1EEA2E26}" destId="{018C5F14-8085-4DEC-A0EA-AF74F3686D25}" srcOrd="0" destOrd="0" presId="urn:microsoft.com/office/officeart/2005/8/layout/matrix2"/>
    <dgm:cxn modelId="{537F72BC-ADEE-4060-BA83-1E609B958718}" type="presOf" srcId="{5AF54FEA-C781-4122-AB56-7089F69ADB91}" destId="{90A7B2CB-EFBD-47E1-88F6-8F2E3D7E7A6B}" srcOrd="0" destOrd="0" presId="urn:microsoft.com/office/officeart/2005/8/layout/matrix2"/>
    <dgm:cxn modelId="{4EAFA9FC-8B67-48BB-A53A-83B11F8D2776}" srcId="{3739E7C4-8021-44E4-82BD-5C8FE5E7EA65}" destId="{5AF54FEA-C781-4122-AB56-7089F69ADB91}" srcOrd="3" destOrd="0" parTransId="{F4B85C9E-F5E4-458C-9E94-BCA662F6264D}" sibTransId="{7AE509F3-CC4C-41E8-9028-CB56C6973B21}"/>
    <dgm:cxn modelId="{73FC0EEA-2F16-4C6B-9DB0-C8E511706DB5}" type="presParOf" srcId="{44E6DF83-6A54-41E1-A6EB-5222B4706A49}" destId="{080B9518-7375-4C10-A9F9-3942BD2E9BEE}" srcOrd="0" destOrd="0" presId="urn:microsoft.com/office/officeart/2005/8/layout/matrix2"/>
    <dgm:cxn modelId="{BDF2AAC2-E31F-4F30-A877-EF0C3266710B}" type="presParOf" srcId="{44E6DF83-6A54-41E1-A6EB-5222B4706A49}" destId="{018C5F14-8085-4DEC-A0EA-AF74F3686D25}" srcOrd="1" destOrd="0" presId="urn:microsoft.com/office/officeart/2005/8/layout/matrix2"/>
    <dgm:cxn modelId="{FD5959A4-2B16-4BE9-ACB9-7D05513920D8}" type="presParOf" srcId="{44E6DF83-6A54-41E1-A6EB-5222B4706A49}" destId="{7C3D355D-04C7-459E-B11E-92BA0C6F463D}" srcOrd="2" destOrd="0" presId="urn:microsoft.com/office/officeart/2005/8/layout/matrix2"/>
    <dgm:cxn modelId="{C6B56E09-42FA-4831-971F-488D760D9C50}" type="presParOf" srcId="{44E6DF83-6A54-41E1-A6EB-5222B4706A49}" destId="{14EBDE1B-326F-4A0E-AD19-015596764FB1}" srcOrd="3" destOrd="0" presId="urn:microsoft.com/office/officeart/2005/8/layout/matrix2"/>
    <dgm:cxn modelId="{35D86EE2-D8FB-4707-89C1-B1E0AC4088BB}" type="presParOf" srcId="{44E6DF83-6A54-41E1-A6EB-5222B4706A49}" destId="{90A7B2CB-EFBD-47E1-88F6-8F2E3D7E7A6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9E7C4-8021-44E4-82BD-5C8FE5E7EA6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E266C5-18B1-4769-B80F-2E5D1EEA2E26}">
      <dgm:prSet phldrT="[Text]" custT="1"/>
      <dgm:spPr/>
      <dgm:t>
        <a:bodyPr/>
        <a:lstStyle/>
        <a:p>
          <a:r>
            <a:rPr lang="en-GB" sz="2000" dirty="0"/>
            <a:t>Maintaining GDPR Principles</a:t>
          </a:r>
        </a:p>
      </dgm:t>
    </dgm:pt>
    <dgm:pt modelId="{5957CD49-8F7C-4A53-8B7E-00E57D9D22EB}" type="parTrans" cxnId="{5492D91D-B713-4689-982A-5CCEE0B5597C}">
      <dgm:prSet/>
      <dgm:spPr/>
      <dgm:t>
        <a:bodyPr/>
        <a:lstStyle/>
        <a:p>
          <a:endParaRPr lang="en-GB"/>
        </a:p>
      </dgm:t>
    </dgm:pt>
    <dgm:pt modelId="{E192957C-DE3C-4DDA-8565-8744D2FAF1D5}" type="sibTrans" cxnId="{5492D91D-B713-4689-982A-5CCEE0B5597C}">
      <dgm:prSet/>
      <dgm:spPr/>
      <dgm:t>
        <a:bodyPr/>
        <a:lstStyle/>
        <a:p>
          <a:endParaRPr lang="en-GB"/>
        </a:p>
      </dgm:t>
    </dgm:pt>
    <dgm:pt modelId="{9F497E4D-7C81-48D5-A884-612D7B899D2E}">
      <dgm:prSet phldrT="[Text]" custT="1"/>
      <dgm:spPr/>
      <dgm:t>
        <a:bodyPr/>
        <a:lstStyle/>
        <a:p>
          <a:r>
            <a:rPr lang="en-GB" sz="2000" dirty="0"/>
            <a:t>Changing HESA Requirements</a:t>
          </a:r>
        </a:p>
      </dgm:t>
    </dgm:pt>
    <dgm:pt modelId="{911C3499-C3B4-44CF-9394-A10ACD6FDBAA}" type="parTrans" cxnId="{C083E249-CE10-40CD-A3FD-E84E3DA5AB9B}">
      <dgm:prSet/>
      <dgm:spPr/>
      <dgm:t>
        <a:bodyPr/>
        <a:lstStyle/>
        <a:p>
          <a:endParaRPr lang="en-GB"/>
        </a:p>
      </dgm:t>
    </dgm:pt>
    <dgm:pt modelId="{6FFA9581-8627-410C-96FD-F5B2CB081477}" type="sibTrans" cxnId="{C083E249-CE10-40CD-A3FD-E84E3DA5AB9B}">
      <dgm:prSet/>
      <dgm:spPr/>
      <dgm:t>
        <a:bodyPr/>
        <a:lstStyle/>
        <a:p>
          <a:endParaRPr lang="en-GB"/>
        </a:p>
      </dgm:t>
    </dgm:pt>
    <dgm:pt modelId="{6BFE0154-787D-45D2-8408-2047A7409CE7}">
      <dgm:prSet phldrT="[Text]" custT="1"/>
      <dgm:spPr/>
      <dgm:t>
        <a:bodyPr/>
        <a:lstStyle/>
        <a:p>
          <a:r>
            <a:rPr lang="en-GB" sz="2000" dirty="0"/>
            <a:t>Customised User Experience</a:t>
          </a:r>
        </a:p>
      </dgm:t>
    </dgm:pt>
    <dgm:pt modelId="{65682FA6-7E5E-4799-99E5-2A7EA220C7FC}" type="parTrans" cxnId="{35406733-8AA3-4ADD-8122-3F4D9E44810A}">
      <dgm:prSet/>
      <dgm:spPr/>
      <dgm:t>
        <a:bodyPr/>
        <a:lstStyle/>
        <a:p>
          <a:endParaRPr lang="en-GB"/>
        </a:p>
      </dgm:t>
    </dgm:pt>
    <dgm:pt modelId="{43119B01-71CA-41CF-8FFB-90613F01E0F8}" type="sibTrans" cxnId="{35406733-8AA3-4ADD-8122-3F4D9E44810A}">
      <dgm:prSet/>
      <dgm:spPr/>
      <dgm:t>
        <a:bodyPr/>
        <a:lstStyle/>
        <a:p>
          <a:endParaRPr lang="en-GB"/>
        </a:p>
      </dgm:t>
    </dgm:pt>
    <dgm:pt modelId="{5AF54FEA-C781-4122-AB56-7089F69ADB91}">
      <dgm:prSet phldrT="[Text]" custT="1"/>
      <dgm:spPr/>
      <dgm:t>
        <a:bodyPr/>
        <a:lstStyle/>
        <a:p>
          <a:r>
            <a:rPr lang="en-GB" sz="2000" dirty="0"/>
            <a:t>Minimising Development Requirements</a:t>
          </a:r>
        </a:p>
      </dgm:t>
    </dgm:pt>
    <dgm:pt modelId="{F4B85C9E-F5E4-458C-9E94-BCA662F6264D}" type="parTrans" cxnId="{4EAFA9FC-8B67-48BB-A53A-83B11F8D2776}">
      <dgm:prSet/>
      <dgm:spPr/>
      <dgm:t>
        <a:bodyPr/>
        <a:lstStyle/>
        <a:p>
          <a:endParaRPr lang="en-GB"/>
        </a:p>
      </dgm:t>
    </dgm:pt>
    <dgm:pt modelId="{7AE509F3-CC4C-41E8-9028-CB56C6973B21}" type="sibTrans" cxnId="{4EAFA9FC-8B67-48BB-A53A-83B11F8D2776}">
      <dgm:prSet/>
      <dgm:spPr/>
      <dgm:t>
        <a:bodyPr/>
        <a:lstStyle/>
        <a:p>
          <a:endParaRPr lang="en-GB"/>
        </a:p>
      </dgm:t>
    </dgm:pt>
    <dgm:pt modelId="{44E6DF83-6A54-41E1-A6EB-5222B4706A49}" type="pres">
      <dgm:prSet presAssocID="{3739E7C4-8021-44E4-82BD-5C8FE5E7EA65}" presName="matrix" presStyleCnt="0">
        <dgm:presLayoutVars>
          <dgm:chMax val="1"/>
          <dgm:dir/>
          <dgm:resizeHandles val="exact"/>
        </dgm:presLayoutVars>
      </dgm:prSet>
      <dgm:spPr/>
    </dgm:pt>
    <dgm:pt modelId="{080B9518-7375-4C10-A9F9-3942BD2E9BEE}" type="pres">
      <dgm:prSet presAssocID="{3739E7C4-8021-44E4-82BD-5C8FE5E7EA65}" presName="axisShape" presStyleLbl="bgShp" presStyleIdx="0" presStyleCnt="1"/>
      <dgm:spPr/>
    </dgm:pt>
    <dgm:pt modelId="{018C5F14-8085-4DEC-A0EA-AF74F3686D25}" type="pres">
      <dgm:prSet presAssocID="{3739E7C4-8021-44E4-82BD-5C8FE5E7EA6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3D355D-04C7-459E-B11E-92BA0C6F463D}" type="pres">
      <dgm:prSet presAssocID="{3739E7C4-8021-44E4-82BD-5C8FE5E7EA6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BDE1B-326F-4A0E-AD19-015596764FB1}" type="pres">
      <dgm:prSet presAssocID="{3739E7C4-8021-44E4-82BD-5C8FE5E7EA6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A7B2CB-EFBD-47E1-88F6-8F2E3D7E7A6B}" type="pres">
      <dgm:prSet presAssocID="{3739E7C4-8021-44E4-82BD-5C8FE5E7EA6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561B04-072B-4E2E-87B7-1DB4EBEFF945}" type="presOf" srcId="{6BFE0154-787D-45D2-8408-2047A7409CE7}" destId="{14EBDE1B-326F-4A0E-AD19-015596764FB1}" srcOrd="0" destOrd="0" presId="urn:microsoft.com/office/officeart/2005/8/layout/matrix2"/>
    <dgm:cxn modelId="{5492D91D-B713-4689-982A-5CCEE0B5597C}" srcId="{3739E7C4-8021-44E4-82BD-5C8FE5E7EA65}" destId="{F6E266C5-18B1-4769-B80F-2E5D1EEA2E26}" srcOrd="0" destOrd="0" parTransId="{5957CD49-8F7C-4A53-8B7E-00E57D9D22EB}" sibTransId="{E192957C-DE3C-4DDA-8565-8744D2FAF1D5}"/>
    <dgm:cxn modelId="{71D93D28-3A9E-47A5-ABD8-387E6810F7D0}" type="presOf" srcId="{3739E7C4-8021-44E4-82BD-5C8FE5E7EA65}" destId="{44E6DF83-6A54-41E1-A6EB-5222B4706A49}" srcOrd="0" destOrd="0" presId="urn:microsoft.com/office/officeart/2005/8/layout/matrix2"/>
    <dgm:cxn modelId="{35406733-8AA3-4ADD-8122-3F4D9E44810A}" srcId="{3739E7C4-8021-44E4-82BD-5C8FE5E7EA65}" destId="{6BFE0154-787D-45D2-8408-2047A7409CE7}" srcOrd="2" destOrd="0" parTransId="{65682FA6-7E5E-4799-99E5-2A7EA220C7FC}" sibTransId="{43119B01-71CA-41CF-8FFB-90613F01E0F8}"/>
    <dgm:cxn modelId="{C083E249-CE10-40CD-A3FD-E84E3DA5AB9B}" srcId="{3739E7C4-8021-44E4-82BD-5C8FE5E7EA65}" destId="{9F497E4D-7C81-48D5-A884-612D7B899D2E}" srcOrd="1" destOrd="0" parTransId="{911C3499-C3B4-44CF-9394-A10ACD6FDBAA}" sibTransId="{6FFA9581-8627-410C-96FD-F5B2CB081477}"/>
    <dgm:cxn modelId="{3495F88B-AFE9-4381-A89E-76E5E4F4A70D}" type="presOf" srcId="{9F497E4D-7C81-48D5-A884-612D7B899D2E}" destId="{7C3D355D-04C7-459E-B11E-92BA0C6F463D}" srcOrd="0" destOrd="0" presId="urn:microsoft.com/office/officeart/2005/8/layout/matrix2"/>
    <dgm:cxn modelId="{1B4DD791-D463-4B18-B880-31B9F15323D9}" type="presOf" srcId="{F6E266C5-18B1-4769-B80F-2E5D1EEA2E26}" destId="{018C5F14-8085-4DEC-A0EA-AF74F3686D25}" srcOrd="0" destOrd="0" presId="urn:microsoft.com/office/officeart/2005/8/layout/matrix2"/>
    <dgm:cxn modelId="{537F72BC-ADEE-4060-BA83-1E609B958718}" type="presOf" srcId="{5AF54FEA-C781-4122-AB56-7089F69ADB91}" destId="{90A7B2CB-EFBD-47E1-88F6-8F2E3D7E7A6B}" srcOrd="0" destOrd="0" presId="urn:microsoft.com/office/officeart/2005/8/layout/matrix2"/>
    <dgm:cxn modelId="{4EAFA9FC-8B67-48BB-A53A-83B11F8D2776}" srcId="{3739E7C4-8021-44E4-82BD-5C8FE5E7EA65}" destId="{5AF54FEA-C781-4122-AB56-7089F69ADB91}" srcOrd="3" destOrd="0" parTransId="{F4B85C9E-F5E4-458C-9E94-BCA662F6264D}" sibTransId="{7AE509F3-CC4C-41E8-9028-CB56C6973B21}"/>
    <dgm:cxn modelId="{73FC0EEA-2F16-4C6B-9DB0-C8E511706DB5}" type="presParOf" srcId="{44E6DF83-6A54-41E1-A6EB-5222B4706A49}" destId="{080B9518-7375-4C10-A9F9-3942BD2E9BEE}" srcOrd="0" destOrd="0" presId="urn:microsoft.com/office/officeart/2005/8/layout/matrix2"/>
    <dgm:cxn modelId="{BDF2AAC2-E31F-4F30-A877-EF0C3266710B}" type="presParOf" srcId="{44E6DF83-6A54-41E1-A6EB-5222B4706A49}" destId="{018C5F14-8085-4DEC-A0EA-AF74F3686D25}" srcOrd="1" destOrd="0" presId="urn:microsoft.com/office/officeart/2005/8/layout/matrix2"/>
    <dgm:cxn modelId="{FD5959A4-2B16-4BE9-ACB9-7D05513920D8}" type="presParOf" srcId="{44E6DF83-6A54-41E1-A6EB-5222B4706A49}" destId="{7C3D355D-04C7-459E-B11E-92BA0C6F463D}" srcOrd="2" destOrd="0" presId="urn:microsoft.com/office/officeart/2005/8/layout/matrix2"/>
    <dgm:cxn modelId="{C6B56E09-42FA-4831-971F-488D760D9C50}" type="presParOf" srcId="{44E6DF83-6A54-41E1-A6EB-5222B4706A49}" destId="{14EBDE1B-326F-4A0E-AD19-015596764FB1}" srcOrd="3" destOrd="0" presId="urn:microsoft.com/office/officeart/2005/8/layout/matrix2"/>
    <dgm:cxn modelId="{35D86EE2-D8FB-4707-89C1-B1E0AC4088BB}" type="presParOf" srcId="{44E6DF83-6A54-41E1-A6EB-5222B4706A49}" destId="{90A7B2CB-EFBD-47E1-88F6-8F2E3D7E7A6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9E7C4-8021-44E4-82BD-5C8FE5E7EA6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E266C5-18B1-4769-B80F-2E5D1EEA2E26}">
      <dgm:prSet phldrT="[Text]" custT="1"/>
      <dgm:spPr/>
      <dgm:t>
        <a:bodyPr/>
        <a:lstStyle/>
        <a:p>
          <a:r>
            <a:rPr lang="en-GB" sz="2400" dirty="0"/>
            <a:t>Not all cohorts will be included in Phase 1</a:t>
          </a:r>
        </a:p>
      </dgm:t>
    </dgm:pt>
    <dgm:pt modelId="{5957CD49-8F7C-4A53-8B7E-00E57D9D22EB}" type="parTrans" cxnId="{5492D91D-B713-4689-982A-5CCEE0B5597C}">
      <dgm:prSet/>
      <dgm:spPr/>
      <dgm:t>
        <a:bodyPr/>
        <a:lstStyle/>
        <a:p>
          <a:endParaRPr lang="en-GB"/>
        </a:p>
      </dgm:t>
    </dgm:pt>
    <dgm:pt modelId="{E192957C-DE3C-4DDA-8565-8744D2FAF1D5}" type="sibTrans" cxnId="{5492D91D-B713-4689-982A-5CCEE0B5597C}">
      <dgm:prSet/>
      <dgm:spPr/>
      <dgm:t>
        <a:bodyPr/>
        <a:lstStyle/>
        <a:p>
          <a:endParaRPr lang="en-GB"/>
        </a:p>
      </dgm:t>
    </dgm:pt>
    <dgm:pt modelId="{9F497E4D-7C81-48D5-A884-612D7B899D2E}">
      <dgm:prSet phldrT="[Text]" custT="1"/>
      <dgm:spPr/>
      <dgm:t>
        <a:bodyPr/>
        <a:lstStyle/>
        <a:p>
          <a:r>
            <a:rPr lang="en-GB" sz="2400" dirty="0"/>
            <a:t>Historically, changes are inevitable in interfaces</a:t>
          </a:r>
        </a:p>
      </dgm:t>
    </dgm:pt>
    <dgm:pt modelId="{911C3499-C3B4-44CF-9394-A10ACD6FDBAA}" type="parTrans" cxnId="{C083E249-CE10-40CD-A3FD-E84E3DA5AB9B}">
      <dgm:prSet/>
      <dgm:spPr/>
      <dgm:t>
        <a:bodyPr/>
        <a:lstStyle/>
        <a:p>
          <a:endParaRPr lang="en-GB"/>
        </a:p>
      </dgm:t>
    </dgm:pt>
    <dgm:pt modelId="{6FFA9581-8627-410C-96FD-F5B2CB081477}" type="sibTrans" cxnId="{C083E249-CE10-40CD-A3FD-E84E3DA5AB9B}">
      <dgm:prSet/>
      <dgm:spPr/>
      <dgm:t>
        <a:bodyPr/>
        <a:lstStyle/>
        <a:p>
          <a:endParaRPr lang="en-GB"/>
        </a:p>
      </dgm:t>
    </dgm:pt>
    <dgm:pt modelId="{6BFE0154-787D-45D2-8408-2047A7409CE7}">
      <dgm:prSet phldrT="[Text]" custT="1"/>
      <dgm:spPr/>
      <dgm:t>
        <a:bodyPr/>
        <a:lstStyle/>
        <a:p>
          <a:r>
            <a:rPr lang="en-GB" sz="2400" dirty="0"/>
            <a:t>Enhance gradually post-pilot review</a:t>
          </a:r>
        </a:p>
      </dgm:t>
    </dgm:pt>
    <dgm:pt modelId="{65682FA6-7E5E-4799-99E5-2A7EA220C7FC}" type="parTrans" cxnId="{35406733-8AA3-4ADD-8122-3F4D9E44810A}">
      <dgm:prSet/>
      <dgm:spPr/>
      <dgm:t>
        <a:bodyPr/>
        <a:lstStyle/>
        <a:p>
          <a:endParaRPr lang="en-GB"/>
        </a:p>
      </dgm:t>
    </dgm:pt>
    <dgm:pt modelId="{43119B01-71CA-41CF-8FFB-90613F01E0F8}" type="sibTrans" cxnId="{35406733-8AA3-4ADD-8122-3F4D9E44810A}">
      <dgm:prSet/>
      <dgm:spPr/>
      <dgm:t>
        <a:bodyPr/>
        <a:lstStyle/>
        <a:p>
          <a:endParaRPr lang="en-GB"/>
        </a:p>
      </dgm:t>
    </dgm:pt>
    <dgm:pt modelId="{5AF54FEA-C781-4122-AB56-7089F69ADB91}">
      <dgm:prSet phldrT="[Text]" custT="1"/>
      <dgm:spPr/>
      <dgm:t>
        <a:bodyPr/>
        <a:lstStyle/>
        <a:p>
          <a:r>
            <a:rPr lang="en-GB" sz="2400" dirty="0"/>
            <a:t>Desire to create reusable export tool</a:t>
          </a:r>
        </a:p>
      </dgm:t>
    </dgm:pt>
    <dgm:pt modelId="{F4B85C9E-F5E4-458C-9E94-BCA662F6264D}" type="parTrans" cxnId="{4EAFA9FC-8B67-48BB-A53A-83B11F8D2776}">
      <dgm:prSet/>
      <dgm:spPr/>
      <dgm:t>
        <a:bodyPr/>
        <a:lstStyle/>
        <a:p>
          <a:endParaRPr lang="en-GB"/>
        </a:p>
      </dgm:t>
    </dgm:pt>
    <dgm:pt modelId="{7AE509F3-CC4C-41E8-9028-CB56C6973B21}" type="sibTrans" cxnId="{4EAFA9FC-8B67-48BB-A53A-83B11F8D2776}">
      <dgm:prSet/>
      <dgm:spPr/>
      <dgm:t>
        <a:bodyPr/>
        <a:lstStyle/>
        <a:p>
          <a:endParaRPr lang="en-GB"/>
        </a:p>
      </dgm:t>
    </dgm:pt>
    <dgm:pt modelId="{44E6DF83-6A54-41E1-A6EB-5222B4706A49}" type="pres">
      <dgm:prSet presAssocID="{3739E7C4-8021-44E4-82BD-5C8FE5E7EA65}" presName="matrix" presStyleCnt="0">
        <dgm:presLayoutVars>
          <dgm:chMax val="1"/>
          <dgm:dir/>
          <dgm:resizeHandles val="exact"/>
        </dgm:presLayoutVars>
      </dgm:prSet>
      <dgm:spPr/>
    </dgm:pt>
    <dgm:pt modelId="{080B9518-7375-4C10-A9F9-3942BD2E9BEE}" type="pres">
      <dgm:prSet presAssocID="{3739E7C4-8021-44E4-82BD-5C8FE5E7EA65}" presName="axisShape" presStyleLbl="bgShp" presStyleIdx="0" presStyleCnt="1"/>
      <dgm:spPr/>
    </dgm:pt>
    <dgm:pt modelId="{018C5F14-8085-4DEC-A0EA-AF74F3686D25}" type="pres">
      <dgm:prSet presAssocID="{3739E7C4-8021-44E4-82BD-5C8FE5E7EA6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3D355D-04C7-459E-B11E-92BA0C6F463D}" type="pres">
      <dgm:prSet presAssocID="{3739E7C4-8021-44E4-82BD-5C8FE5E7EA6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BDE1B-326F-4A0E-AD19-015596764FB1}" type="pres">
      <dgm:prSet presAssocID="{3739E7C4-8021-44E4-82BD-5C8FE5E7EA6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A7B2CB-EFBD-47E1-88F6-8F2E3D7E7A6B}" type="pres">
      <dgm:prSet presAssocID="{3739E7C4-8021-44E4-82BD-5C8FE5E7EA6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561B04-072B-4E2E-87B7-1DB4EBEFF945}" type="presOf" srcId="{6BFE0154-787D-45D2-8408-2047A7409CE7}" destId="{14EBDE1B-326F-4A0E-AD19-015596764FB1}" srcOrd="0" destOrd="0" presId="urn:microsoft.com/office/officeart/2005/8/layout/matrix2"/>
    <dgm:cxn modelId="{5492D91D-B713-4689-982A-5CCEE0B5597C}" srcId="{3739E7C4-8021-44E4-82BD-5C8FE5E7EA65}" destId="{F6E266C5-18B1-4769-B80F-2E5D1EEA2E26}" srcOrd="0" destOrd="0" parTransId="{5957CD49-8F7C-4A53-8B7E-00E57D9D22EB}" sibTransId="{E192957C-DE3C-4DDA-8565-8744D2FAF1D5}"/>
    <dgm:cxn modelId="{71D93D28-3A9E-47A5-ABD8-387E6810F7D0}" type="presOf" srcId="{3739E7C4-8021-44E4-82BD-5C8FE5E7EA65}" destId="{44E6DF83-6A54-41E1-A6EB-5222B4706A49}" srcOrd="0" destOrd="0" presId="urn:microsoft.com/office/officeart/2005/8/layout/matrix2"/>
    <dgm:cxn modelId="{35406733-8AA3-4ADD-8122-3F4D9E44810A}" srcId="{3739E7C4-8021-44E4-82BD-5C8FE5E7EA65}" destId="{6BFE0154-787D-45D2-8408-2047A7409CE7}" srcOrd="2" destOrd="0" parTransId="{65682FA6-7E5E-4799-99E5-2A7EA220C7FC}" sibTransId="{43119B01-71CA-41CF-8FFB-90613F01E0F8}"/>
    <dgm:cxn modelId="{C083E249-CE10-40CD-A3FD-E84E3DA5AB9B}" srcId="{3739E7C4-8021-44E4-82BD-5C8FE5E7EA65}" destId="{9F497E4D-7C81-48D5-A884-612D7B899D2E}" srcOrd="1" destOrd="0" parTransId="{911C3499-C3B4-44CF-9394-A10ACD6FDBAA}" sibTransId="{6FFA9581-8627-410C-96FD-F5B2CB081477}"/>
    <dgm:cxn modelId="{3495F88B-AFE9-4381-A89E-76E5E4F4A70D}" type="presOf" srcId="{9F497E4D-7C81-48D5-A884-612D7B899D2E}" destId="{7C3D355D-04C7-459E-B11E-92BA0C6F463D}" srcOrd="0" destOrd="0" presId="urn:microsoft.com/office/officeart/2005/8/layout/matrix2"/>
    <dgm:cxn modelId="{1B4DD791-D463-4B18-B880-31B9F15323D9}" type="presOf" srcId="{F6E266C5-18B1-4769-B80F-2E5D1EEA2E26}" destId="{018C5F14-8085-4DEC-A0EA-AF74F3686D25}" srcOrd="0" destOrd="0" presId="urn:microsoft.com/office/officeart/2005/8/layout/matrix2"/>
    <dgm:cxn modelId="{537F72BC-ADEE-4060-BA83-1E609B958718}" type="presOf" srcId="{5AF54FEA-C781-4122-AB56-7089F69ADB91}" destId="{90A7B2CB-EFBD-47E1-88F6-8F2E3D7E7A6B}" srcOrd="0" destOrd="0" presId="urn:microsoft.com/office/officeart/2005/8/layout/matrix2"/>
    <dgm:cxn modelId="{4EAFA9FC-8B67-48BB-A53A-83B11F8D2776}" srcId="{3739E7C4-8021-44E4-82BD-5C8FE5E7EA65}" destId="{5AF54FEA-C781-4122-AB56-7089F69ADB91}" srcOrd="3" destOrd="0" parTransId="{F4B85C9E-F5E4-458C-9E94-BCA662F6264D}" sibTransId="{7AE509F3-CC4C-41E8-9028-CB56C6973B21}"/>
    <dgm:cxn modelId="{73FC0EEA-2F16-4C6B-9DB0-C8E511706DB5}" type="presParOf" srcId="{44E6DF83-6A54-41E1-A6EB-5222B4706A49}" destId="{080B9518-7375-4C10-A9F9-3942BD2E9BEE}" srcOrd="0" destOrd="0" presId="urn:microsoft.com/office/officeart/2005/8/layout/matrix2"/>
    <dgm:cxn modelId="{BDF2AAC2-E31F-4F30-A877-EF0C3266710B}" type="presParOf" srcId="{44E6DF83-6A54-41E1-A6EB-5222B4706A49}" destId="{018C5F14-8085-4DEC-A0EA-AF74F3686D25}" srcOrd="1" destOrd="0" presId="urn:microsoft.com/office/officeart/2005/8/layout/matrix2"/>
    <dgm:cxn modelId="{FD5959A4-2B16-4BE9-ACB9-7D05513920D8}" type="presParOf" srcId="{44E6DF83-6A54-41E1-A6EB-5222B4706A49}" destId="{7C3D355D-04C7-459E-B11E-92BA0C6F463D}" srcOrd="2" destOrd="0" presId="urn:microsoft.com/office/officeart/2005/8/layout/matrix2"/>
    <dgm:cxn modelId="{C6B56E09-42FA-4831-971F-488D760D9C50}" type="presParOf" srcId="{44E6DF83-6A54-41E1-A6EB-5222B4706A49}" destId="{14EBDE1B-326F-4A0E-AD19-015596764FB1}" srcOrd="3" destOrd="0" presId="urn:microsoft.com/office/officeart/2005/8/layout/matrix2"/>
    <dgm:cxn modelId="{35D86EE2-D8FB-4707-89C1-B1E0AC4088BB}" type="presParOf" srcId="{44E6DF83-6A54-41E1-A6EB-5222B4706A49}" destId="{90A7B2CB-EFBD-47E1-88F6-8F2E3D7E7A6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39E7C4-8021-44E4-82BD-5C8FE5E7EA6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E266C5-18B1-4769-B80F-2E5D1EEA2E26}">
      <dgm:prSet phldrT="[Text]" custT="1"/>
      <dgm:spPr/>
      <dgm:t>
        <a:bodyPr/>
        <a:lstStyle/>
        <a:p>
          <a:r>
            <a:rPr lang="en-GB" sz="2000" dirty="0"/>
            <a:t>Not all cohorts will be included in Phase 1</a:t>
          </a:r>
        </a:p>
      </dgm:t>
    </dgm:pt>
    <dgm:pt modelId="{5957CD49-8F7C-4A53-8B7E-00E57D9D22EB}" type="parTrans" cxnId="{5492D91D-B713-4689-982A-5CCEE0B5597C}">
      <dgm:prSet/>
      <dgm:spPr/>
      <dgm:t>
        <a:bodyPr/>
        <a:lstStyle/>
        <a:p>
          <a:endParaRPr lang="en-GB"/>
        </a:p>
      </dgm:t>
    </dgm:pt>
    <dgm:pt modelId="{E192957C-DE3C-4DDA-8565-8744D2FAF1D5}" type="sibTrans" cxnId="{5492D91D-B713-4689-982A-5CCEE0B5597C}">
      <dgm:prSet/>
      <dgm:spPr/>
      <dgm:t>
        <a:bodyPr/>
        <a:lstStyle/>
        <a:p>
          <a:endParaRPr lang="en-GB"/>
        </a:p>
      </dgm:t>
    </dgm:pt>
    <dgm:pt modelId="{9F497E4D-7C81-48D5-A884-612D7B899D2E}">
      <dgm:prSet phldrT="[Text]" custT="1"/>
      <dgm:spPr/>
      <dgm:t>
        <a:bodyPr/>
        <a:lstStyle/>
        <a:p>
          <a:r>
            <a:rPr lang="en-GB" sz="2000" dirty="0"/>
            <a:t>Historically, changes are inevitable in interfaces</a:t>
          </a:r>
        </a:p>
      </dgm:t>
    </dgm:pt>
    <dgm:pt modelId="{911C3499-C3B4-44CF-9394-A10ACD6FDBAA}" type="parTrans" cxnId="{C083E249-CE10-40CD-A3FD-E84E3DA5AB9B}">
      <dgm:prSet/>
      <dgm:spPr/>
      <dgm:t>
        <a:bodyPr/>
        <a:lstStyle/>
        <a:p>
          <a:endParaRPr lang="en-GB"/>
        </a:p>
      </dgm:t>
    </dgm:pt>
    <dgm:pt modelId="{6FFA9581-8627-410C-96FD-F5B2CB081477}" type="sibTrans" cxnId="{C083E249-CE10-40CD-A3FD-E84E3DA5AB9B}">
      <dgm:prSet/>
      <dgm:spPr/>
      <dgm:t>
        <a:bodyPr/>
        <a:lstStyle/>
        <a:p>
          <a:endParaRPr lang="en-GB"/>
        </a:p>
      </dgm:t>
    </dgm:pt>
    <dgm:pt modelId="{6BFE0154-787D-45D2-8408-2047A7409CE7}">
      <dgm:prSet phldrT="[Text]" custT="1"/>
      <dgm:spPr/>
      <dgm:t>
        <a:bodyPr/>
        <a:lstStyle/>
        <a:p>
          <a:r>
            <a:rPr lang="en-GB" sz="2000" dirty="0"/>
            <a:t>Enhance gradually post-pilot review</a:t>
          </a:r>
        </a:p>
      </dgm:t>
    </dgm:pt>
    <dgm:pt modelId="{65682FA6-7E5E-4799-99E5-2A7EA220C7FC}" type="parTrans" cxnId="{35406733-8AA3-4ADD-8122-3F4D9E44810A}">
      <dgm:prSet/>
      <dgm:spPr/>
      <dgm:t>
        <a:bodyPr/>
        <a:lstStyle/>
        <a:p>
          <a:endParaRPr lang="en-GB"/>
        </a:p>
      </dgm:t>
    </dgm:pt>
    <dgm:pt modelId="{43119B01-71CA-41CF-8FFB-90613F01E0F8}" type="sibTrans" cxnId="{35406733-8AA3-4ADD-8122-3F4D9E44810A}">
      <dgm:prSet/>
      <dgm:spPr/>
      <dgm:t>
        <a:bodyPr/>
        <a:lstStyle/>
        <a:p>
          <a:endParaRPr lang="en-GB"/>
        </a:p>
      </dgm:t>
    </dgm:pt>
    <dgm:pt modelId="{5AF54FEA-C781-4122-AB56-7089F69ADB91}">
      <dgm:prSet phldrT="[Text]" custT="1"/>
      <dgm:spPr/>
      <dgm:t>
        <a:bodyPr/>
        <a:lstStyle/>
        <a:p>
          <a:r>
            <a:rPr lang="en-GB" sz="2000" dirty="0"/>
            <a:t>Desire to create reusable export tool</a:t>
          </a:r>
        </a:p>
      </dgm:t>
    </dgm:pt>
    <dgm:pt modelId="{F4B85C9E-F5E4-458C-9E94-BCA662F6264D}" type="parTrans" cxnId="{4EAFA9FC-8B67-48BB-A53A-83B11F8D2776}">
      <dgm:prSet/>
      <dgm:spPr/>
      <dgm:t>
        <a:bodyPr/>
        <a:lstStyle/>
        <a:p>
          <a:endParaRPr lang="en-GB"/>
        </a:p>
      </dgm:t>
    </dgm:pt>
    <dgm:pt modelId="{7AE509F3-CC4C-41E8-9028-CB56C6973B21}" type="sibTrans" cxnId="{4EAFA9FC-8B67-48BB-A53A-83B11F8D2776}">
      <dgm:prSet/>
      <dgm:spPr/>
      <dgm:t>
        <a:bodyPr/>
        <a:lstStyle/>
        <a:p>
          <a:endParaRPr lang="en-GB"/>
        </a:p>
      </dgm:t>
    </dgm:pt>
    <dgm:pt modelId="{44E6DF83-6A54-41E1-A6EB-5222B4706A49}" type="pres">
      <dgm:prSet presAssocID="{3739E7C4-8021-44E4-82BD-5C8FE5E7EA65}" presName="matrix" presStyleCnt="0">
        <dgm:presLayoutVars>
          <dgm:chMax val="1"/>
          <dgm:dir/>
          <dgm:resizeHandles val="exact"/>
        </dgm:presLayoutVars>
      </dgm:prSet>
      <dgm:spPr/>
    </dgm:pt>
    <dgm:pt modelId="{080B9518-7375-4C10-A9F9-3942BD2E9BEE}" type="pres">
      <dgm:prSet presAssocID="{3739E7C4-8021-44E4-82BD-5C8FE5E7EA65}" presName="axisShape" presStyleLbl="bgShp" presStyleIdx="0" presStyleCnt="1" custLinFactNeighborY="1480"/>
      <dgm:spPr/>
    </dgm:pt>
    <dgm:pt modelId="{018C5F14-8085-4DEC-A0EA-AF74F3686D25}" type="pres">
      <dgm:prSet presAssocID="{3739E7C4-8021-44E4-82BD-5C8FE5E7EA6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3D355D-04C7-459E-B11E-92BA0C6F463D}" type="pres">
      <dgm:prSet presAssocID="{3739E7C4-8021-44E4-82BD-5C8FE5E7EA6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BDE1B-326F-4A0E-AD19-015596764FB1}" type="pres">
      <dgm:prSet presAssocID="{3739E7C4-8021-44E4-82BD-5C8FE5E7EA6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A7B2CB-EFBD-47E1-88F6-8F2E3D7E7A6B}" type="pres">
      <dgm:prSet presAssocID="{3739E7C4-8021-44E4-82BD-5C8FE5E7EA6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561B04-072B-4E2E-87B7-1DB4EBEFF945}" type="presOf" srcId="{6BFE0154-787D-45D2-8408-2047A7409CE7}" destId="{14EBDE1B-326F-4A0E-AD19-015596764FB1}" srcOrd="0" destOrd="0" presId="urn:microsoft.com/office/officeart/2005/8/layout/matrix2"/>
    <dgm:cxn modelId="{5492D91D-B713-4689-982A-5CCEE0B5597C}" srcId="{3739E7C4-8021-44E4-82BD-5C8FE5E7EA65}" destId="{F6E266C5-18B1-4769-B80F-2E5D1EEA2E26}" srcOrd="0" destOrd="0" parTransId="{5957CD49-8F7C-4A53-8B7E-00E57D9D22EB}" sibTransId="{E192957C-DE3C-4DDA-8565-8744D2FAF1D5}"/>
    <dgm:cxn modelId="{71D93D28-3A9E-47A5-ABD8-387E6810F7D0}" type="presOf" srcId="{3739E7C4-8021-44E4-82BD-5C8FE5E7EA65}" destId="{44E6DF83-6A54-41E1-A6EB-5222B4706A49}" srcOrd="0" destOrd="0" presId="urn:microsoft.com/office/officeart/2005/8/layout/matrix2"/>
    <dgm:cxn modelId="{35406733-8AA3-4ADD-8122-3F4D9E44810A}" srcId="{3739E7C4-8021-44E4-82BD-5C8FE5E7EA65}" destId="{6BFE0154-787D-45D2-8408-2047A7409CE7}" srcOrd="2" destOrd="0" parTransId="{65682FA6-7E5E-4799-99E5-2A7EA220C7FC}" sibTransId="{43119B01-71CA-41CF-8FFB-90613F01E0F8}"/>
    <dgm:cxn modelId="{C083E249-CE10-40CD-A3FD-E84E3DA5AB9B}" srcId="{3739E7C4-8021-44E4-82BD-5C8FE5E7EA65}" destId="{9F497E4D-7C81-48D5-A884-612D7B899D2E}" srcOrd="1" destOrd="0" parTransId="{911C3499-C3B4-44CF-9394-A10ACD6FDBAA}" sibTransId="{6FFA9581-8627-410C-96FD-F5B2CB081477}"/>
    <dgm:cxn modelId="{3495F88B-AFE9-4381-A89E-76E5E4F4A70D}" type="presOf" srcId="{9F497E4D-7C81-48D5-A884-612D7B899D2E}" destId="{7C3D355D-04C7-459E-B11E-92BA0C6F463D}" srcOrd="0" destOrd="0" presId="urn:microsoft.com/office/officeart/2005/8/layout/matrix2"/>
    <dgm:cxn modelId="{1B4DD791-D463-4B18-B880-31B9F15323D9}" type="presOf" srcId="{F6E266C5-18B1-4769-B80F-2E5D1EEA2E26}" destId="{018C5F14-8085-4DEC-A0EA-AF74F3686D25}" srcOrd="0" destOrd="0" presId="urn:microsoft.com/office/officeart/2005/8/layout/matrix2"/>
    <dgm:cxn modelId="{537F72BC-ADEE-4060-BA83-1E609B958718}" type="presOf" srcId="{5AF54FEA-C781-4122-AB56-7089F69ADB91}" destId="{90A7B2CB-EFBD-47E1-88F6-8F2E3D7E7A6B}" srcOrd="0" destOrd="0" presId="urn:microsoft.com/office/officeart/2005/8/layout/matrix2"/>
    <dgm:cxn modelId="{4EAFA9FC-8B67-48BB-A53A-83B11F8D2776}" srcId="{3739E7C4-8021-44E4-82BD-5C8FE5E7EA65}" destId="{5AF54FEA-C781-4122-AB56-7089F69ADB91}" srcOrd="3" destOrd="0" parTransId="{F4B85C9E-F5E4-458C-9E94-BCA662F6264D}" sibTransId="{7AE509F3-CC4C-41E8-9028-CB56C6973B21}"/>
    <dgm:cxn modelId="{73FC0EEA-2F16-4C6B-9DB0-C8E511706DB5}" type="presParOf" srcId="{44E6DF83-6A54-41E1-A6EB-5222B4706A49}" destId="{080B9518-7375-4C10-A9F9-3942BD2E9BEE}" srcOrd="0" destOrd="0" presId="urn:microsoft.com/office/officeart/2005/8/layout/matrix2"/>
    <dgm:cxn modelId="{BDF2AAC2-E31F-4F30-A877-EF0C3266710B}" type="presParOf" srcId="{44E6DF83-6A54-41E1-A6EB-5222B4706A49}" destId="{018C5F14-8085-4DEC-A0EA-AF74F3686D25}" srcOrd="1" destOrd="0" presId="urn:microsoft.com/office/officeart/2005/8/layout/matrix2"/>
    <dgm:cxn modelId="{FD5959A4-2B16-4BE9-ACB9-7D05513920D8}" type="presParOf" srcId="{44E6DF83-6A54-41E1-A6EB-5222B4706A49}" destId="{7C3D355D-04C7-459E-B11E-92BA0C6F463D}" srcOrd="2" destOrd="0" presId="urn:microsoft.com/office/officeart/2005/8/layout/matrix2"/>
    <dgm:cxn modelId="{C6B56E09-42FA-4831-971F-488D760D9C50}" type="presParOf" srcId="{44E6DF83-6A54-41E1-A6EB-5222B4706A49}" destId="{14EBDE1B-326F-4A0E-AD19-015596764FB1}" srcOrd="3" destOrd="0" presId="urn:microsoft.com/office/officeart/2005/8/layout/matrix2"/>
    <dgm:cxn modelId="{35D86EE2-D8FB-4707-89C1-B1E0AC4088BB}" type="presParOf" srcId="{44E6DF83-6A54-41E1-A6EB-5222B4706A49}" destId="{90A7B2CB-EFBD-47E1-88F6-8F2E3D7E7A6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B9518-7375-4C10-A9F9-3942BD2E9BEE}">
      <dsp:nvSpPr>
        <dsp:cNvPr id="0" name=""/>
        <dsp:cNvSpPr/>
      </dsp:nvSpPr>
      <dsp:spPr>
        <a:xfrm>
          <a:off x="1056657" y="0"/>
          <a:ext cx="4950534" cy="49505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C5F14-8085-4DEC-A0EA-AF74F3686D25}">
      <dsp:nvSpPr>
        <dsp:cNvPr id="0" name=""/>
        <dsp:cNvSpPr/>
      </dsp:nvSpPr>
      <dsp:spPr>
        <a:xfrm>
          <a:off x="1378442" y="321784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Maintaining GDPR Principles</a:t>
          </a:r>
        </a:p>
      </dsp:txBody>
      <dsp:txXfrm>
        <a:off x="1475108" y="418450"/>
        <a:ext cx="1786881" cy="1786881"/>
      </dsp:txXfrm>
    </dsp:sp>
    <dsp:sp modelId="{7C3D355D-04C7-459E-B11E-92BA0C6F463D}">
      <dsp:nvSpPr>
        <dsp:cNvPr id="0" name=""/>
        <dsp:cNvSpPr/>
      </dsp:nvSpPr>
      <dsp:spPr>
        <a:xfrm>
          <a:off x="3705193" y="321784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Changing HESA Requirements</a:t>
          </a:r>
        </a:p>
      </dsp:txBody>
      <dsp:txXfrm>
        <a:off x="3801859" y="418450"/>
        <a:ext cx="1786881" cy="1786881"/>
      </dsp:txXfrm>
    </dsp:sp>
    <dsp:sp modelId="{14EBDE1B-326F-4A0E-AD19-015596764FB1}">
      <dsp:nvSpPr>
        <dsp:cNvPr id="0" name=""/>
        <dsp:cNvSpPr/>
      </dsp:nvSpPr>
      <dsp:spPr>
        <a:xfrm>
          <a:off x="1378442" y="2648535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Customised User Experience</a:t>
          </a:r>
        </a:p>
      </dsp:txBody>
      <dsp:txXfrm>
        <a:off x="1475108" y="2745201"/>
        <a:ext cx="1786881" cy="1786881"/>
      </dsp:txXfrm>
    </dsp:sp>
    <dsp:sp modelId="{90A7B2CB-EFBD-47E1-88F6-8F2E3D7E7A6B}">
      <dsp:nvSpPr>
        <dsp:cNvPr id="0" name=""/>
        <dsp:cNvSpPr/>
      </dsp:nvSpPr>
      <dsp:spPr>
        <a:xfrm>
          <a:off x="3705193" y="2648535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Minimising Development Requirements</a:t>
          </a:r>
        </a:p>
      </dsp:txBody>
      <dsp:txXfrm>
        <a:off x="3801859" y="2745201"/>
        <a:ext cx="1786881" cy="1786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B9518-7375-4C10-A9F9-3942BD2E9BEE}">
      <dsp:nvSpPr>
        <dsp:cNvPr id="0" name=""/>
        <dsp:cNvSpPr/>
      </dsp:nvSpPr>
      <dsp:spPr>
        <a:xfrm>
          <a:off x="1077239" y="0"/>
          <a:ext cx="4130911" cy="413091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C5F14-8085-4DEC-A0EA-AF74F3686D25}">
      <dsp:nvSpPr>
        <dsp:cNvPr id="0" name=""/>
        <dsp:cNvSpPr/>
      </dsp:nvSpPr>
      <dsp:spPr>
        <a:xfrm>
          <a:off x="1345748" y="268509"/>
          <a:ext cx="1652364" cy="1652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Maintaining GDPR Principles</a:t>
          </a:r>
        </a:p>
      </dsp:txBody>
      <dsp:txXfrm>
        <a:off x="1426410" y="349171"/>
        <a:ext cx="1491040" cy="1491040"/>
      </dsp:txXfrm>
    </dsp:sp>
    <dsp:sp modelId="{7C3D355D-04C7-459E-B11E-92BA0C6F463D}">
      <dsp:nvSpPr>
        <dsp:cNvPr id="0" name=""/>
        <dsp:cNvSpPr/>
      </dsp:nvSpPr>
      <dsp:spPr>
        <a:xfrm>
          <a:off x="3287276" y="268509"/>
          <a:ext cx="1652364" cy="1652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Changing HESA Requirements</a:t>
          </a:r>
        </a:p>
      </dsp:txBody>
      <dsp:txXfrm>
        <a:off x="3367938" y="349171"/>
        <a:ext cx="1491040" cy="1491040"/>
      </dsp:txXfrm>
    </dsp:sp>
    <dsp:sp modelId="{14EBDE1B-326F-4A0E-AD19-015596764FB1}">
      <dsp:nvSpPr>
        <dsp:cNvPr id="0" name=""/>
        <dsp:cNvSpPr/>
      </dsp:nvSpPr>
      <dsp:spPr>
        <a:xfrm>
          <a:off x="1345748" y="2210037"/>
          <a:ext cx="1652364" cy="1652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Customised User Experience</a:t>
          </a:r>
        </a:p>
      </dsp:txBody>
      <dsp:txXfrm>
        <a:off x="1426410" y="2290699"/>
        <a:ext cx="1491040" cy="1491040"/>
      </dsp:txXfrm>
    </dsp:sp>
    <dsp:sp modelId="{90A7B2CB-EFBD-47E1-88F6-8F2E3D7E7A6B}">
      <dsp:nvSpPr>
        <dsp:cNvPr id="0" name=""/>
        <dsp:cNvSpPr/>
      </dsp:nvSpPr>
      <dsp:spPr>
        <a:xfrm>
          <a:off x="3287276" y="2210037"/>
          <a:ext cx="1652364" cy="1652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Minimising Development Requirements</a:t>
          </a:r>
        </a:p>
      </dsp:txBody>
      <dsp:txXfrm>
        <a:off x="3367938" y="2290699"/>
        <a:ext cx="1491040" cy="1491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B9518-7375-4C10-A9F9-3942BD2E9BEE}">
      <dsp:nvSpPr>
        <dsp:cNvPr id="0" name=""/>
        <dsp:cNvSpPr/>
      </dsp:nvSpPr>
      <dsp:spPr>
        <a:xfrm>
          <a:off x="1056657" y="0"/>
          <a:ext cx="4950534" cy="49505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C5F14-8085-4DEC-A0EA-AF74F3686D25}">
      <dsp:nvSpPr>
        <dsp:cNvPr id="0" name=""/>
        <dsp:cNvSpPr/>
      </dsp:nvSpPr>
      <dsp:spPr>
        <a:xfrm>
          <a:off x="1378442" y="321784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Not all cohorts will be included in Phase 1</a:t>
          </a:r>
        </a:p>
      </dsp:txBody>
      <dsp:txXfrm>
        <a:off x="1475108" y="418450"/>
        <a:ext cx="1786881" cy="1786881"/>
      </dsp:txXfrm>
    </dsp:sp>
    <dsp:sp modelId="{7C3D355D-04C7-459E-B11E-92BA0C6F463D}">
      <dsp:nvSpPr>
        <dsp:cNvPr id="0" name=""/>
        <dsp:cNvSpPr/>
      </dsp:nvSpPr>
      <dsp:spPr>
        <a:xfrm>
          <a:off x="3705193" y="321784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Historically, changes are inevitable in interfaces</a:t>
          </a:r>
        </a:p>
      </dsp:txBody>
      <dsp:txXfrm>
        <a:off x="3801859" y="418450"/>
        <a:ext cx="1786881" cy="1786881"/>
      </dsp:txXfrm>
    </dsp:sp>
    <dsp:sp modelId="{14EBDE1B-326F-4A0E-AD19-015596764FB1}">
      <dsp:nvSpPr>
        <dsp:cNvPr id="0" name=""/>
        <dsp:cNvSpPr/>
      </dsp:nvSpPr>
      <dsp:spPr>
        <a:xfrm>
          <a:off x="1378442" y="2648535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Enhance gradually post-pilot review</a:t>
          </a:r>
        </a:p>
      </dsp:txBody>
      <dsp:txXfrm>
        <a:off x="1475108" y="2745201"/>
        <a:ext cx="1786881" cy="1786881"/>
      </dsp:txXfrm>
    </dsp:sp>
    <dsp:sp modelId="{90A7B2CB-EFBD-47E1-88F6-8F2E3D7E7A6B}">
      <dsp:nvSpPr>
        <dsp:cNvPr id="0" name=""/>
        <dsp:cNvSpPr/>
      </dsp:nvSpPr>
      <dsp:spPr>
        <a:xfrm>
          <a:off x="3705193" y="2648535"/>
          <a:ext cx="1980213" cy="1980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Desire to create reusable export tool</a:t>
          </a:r>
        </a:p>
      </dsp:txBody>
      <dsp:txXfrm>
        <a:off x="3801859" y="2745201"/>
        <a:ext cx="1786881" cy="1786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B9518-7375-4C10-A9F9-3942BD2E9BEE}">
      <dsp:nvSpPr>
        <dsp:cNvPr id="0" name=""/>
        <dsp:cNvSpPr/>
      </dsp:nvSpPr>
      <dsp:spPr>
        <a:xfrm>
          <a:off x="943840" y="0"/>
          <a:ext cx="4548161" cy="454816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C5F14-8085-4DEC-A0EA-AF74F3686D25}">
      <dsp:nvSpPr>
        <dsp:cNvPr id="0" name=""/>
        <dsp:cNvSpPr/>
      </dsp:nvSpPr>
      <dsp:spPr>
        <a:xfrm>
          <a:off x="1239471" y="295630"/>
          <a:ext cx="1819264" cy="1819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Not all cohorts will be included in Phase 1</a:t>
          </a:r>
        </a:p>
      </dsp:txBody>
      <dsp:txXfrm>
        <a:off x="1328280" y="384439"/>
        <a:ext cx="1641646" cy="1641646"/>
      </dsp:txXfrm>
    </dsp:sp>
    <dsp:sp modelId="{7C3D355D-04C7-459E-B11E-92BA0C6F463D}">
      <dsp:nvSpPr>
        <dsp:cNvPr id="0" name=""/>
        <dsp:cNvSpPr/>
      </dsp:nvSpPr>
      <dsp:spPr>
        <a:xfrm>
          <a:off x="3377107" y="295630"/>
          <a:ext cx="1819264" cy="1819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Historically, changes are inevitable in interfaces</a:t>
          </a:r>
        </a:p>
      </dsp:txBody>
      <dsp:txXfrm>
        <a:off x="3465916" y="384439"/>
        <a:ext cx="1641646" cy="1641646"/>
      </dsp:txXfrm>
    </dsp:sp>
    <dsp:sp modelId="{14EBDE1B-326F-4A0E-AD19-015596764FB1}">
      <dsp:nvSpPr>
        <dsp:cNvPr id="0" name=""/>
        <dsp:cNvSpPr/>
      </dsp:nvSpPr>
      <dsp:spPr>
        <a:xfrm>
          <a:off x="1239471" y="2433266"/>
          <a:ext cx="1819264" cy="1819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Enhance gradually post-pilot review</a:t>
          </a:r>
        </a:p>
      </dsp:txBody>
      <dsp:txXfrm>
        <a:off x="1328280" y="2522075"/>
        <a:ext cx="1641646" cy="1641646"/>
      </dsp:txXfrm>
    </dsp:sp>
    <dsp:sp modelId="{90A7B2CB-EFBD-47E1-88F6-8F2E3D7E7A6B}">
      <dsp:nvSpPr>
        <dsp:cNvPr id="0" name=""/>
        <dsp:cNvSpPr/>
      </dsp:nvSpPr>
      <dsp:spPr>
        <a:xfrm>
          <a:off x="3377107" y="2433266"/>
          <a:ext cx="1819264" cy="1819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Desire to create reusable export tool</a:t>
          </a:r>
        </a:p>
      </dsp:txBody>
      <dsp:txXfrm>
        <a:off x="3465916" y="2522075"/>
        <a:ext cx="1641646" cy="164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ngmanual.hesa.ac.uk/22056/EntryProfile/field/RELIGIOUSBGROUN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sacodingmanualprod.blob.core.windows.net/strapi-files/assets/56_Data_Model_f_22_6dfcdb3dc0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sacodingmanualprod.blob.core.windows.net/strapi-files/assets/56_Data_Model_f_22_6dfcdb3dc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sacodingmanualprod.blob.core.windows.net/strapi-files/assets/56_Data_Model_f_22_6dfcdb3dc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B1F1AC2-4AA5-41F1-BC94-52582826DA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1774"/>
          <a:stretch/>
        </p:blipFill>
        <p:spPr>
          <a:xfrm>
            <a:off x="0" y="-1"/>
            <a:ext cx="9141714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Query to allow easily customisable bolt-</a:t>
            </a:r>
            <a:r>
              <a:rPr lang="en-GB" dirty="0" err="1"/>
              <a:t>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GB" dirty="0"/>
              <a:t>6510</a:t>
            </a:r>
            <a:endParaRPr lang="en-US" dirty="0"/>
          </a:p>
          <a:p>
            <a:r>
              <a:rPr lang="en-US"/>
              <a:t>20 October 2022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RELIGIOUSBACKGROUND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06CC6-6A6F-D57E-4152-6B26A4C09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69" y="1844084"/>
            <a:ext cx="8375904" cy="4428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B459EA-D06B-F739-F6A9-2C52E9129E42}"/>
              </a:ext>
            </a:extLst>
          </p:cNvPr>
          <p:cNvSpPr txBox="1"/>
          <p:nvPr/>
        </p:nvSpPr>
        <p:spPr>
          <a:xfrm>
            <a:off x="88775" y="6468025"/>
            <a:ext cx="82118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https://codingmanual.hesa.ac.uk/22056/EntryProfile/field/RELIGIOUSBGROUND</a:t>
            </a:r>
            <a:r>
              <a:rPr lang="en-GB" sz="12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EC6484-468B-9585-3173-34240AC3610B}"/>
              </a:ext>
            </a:extLst>
          </p:cNvPr>
          <p:cNvSpPr/>
          <p:nvPr/>
        </p:nvSpPr>
        <p:spPr>
          <a:xfrm>
            <a:off x="4287915" y="5184560"/>
            <a:ext cx="1145219" cy="1775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7CEA9-5811-06B7-18CF-0514EB1620BC}"/>
              </a:ext>
            </a:extLst>
          </p:cNvPr>
          <p:cNvSpPr/>
          <p:nvPr/>
        </p:nvSpPr>
        <p:spPr>
          <a:xfrm>
            <a:off x="1839157" y="5931764"/>
            <a:ext cx="6991816" cy="3410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6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8395FC-969A-7323-8764-FF32EF5D1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425866"/>
              </p:ext>
            </p:extLst>
          </p:nvPr>
        </p:nvGraphicFramePr>
        <p:xfrm>
          <a:off x="881198" y="1657330"/>
          <a:ext cx="7063849" cy="495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CUSTOMISABLE ENROLMENT AND REGISTRATION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Utilising</a:t>
            </a:r>
            <a:r>
              <a:rPr lang="en-US" dirty="0"/>
              <a:t> Queries, we developed a solution to meet all the competing requirements.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A3D0ADB-CB0A-C9E8-FE2C-841560103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61" y="1897863"/>
            <a:ext cx="2162477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individual student sees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9F7DF-08F5-18DE-B96E-5273395A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15" y="1738938"/>
            <a:ext cx="4426094" cy="2399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B66D00-2EF5-A42C-9A79-42AA43D8F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7" y="1738938"/>
            <a:ext cx="4426094" cy="43824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5AD01-F08F-5260-DC74-767BDE8A7A16}"/>
              </a:ext>
            </a:extLst>
          </p:cNvPr>
          <p:cNvSpPr txBox="1"/>
          <p:nvPr/>
        </p:nvSpPr>
        <p:spPr>
          <a:xfrm>
            <a:off x="4611372" y="4138889"/>
            <a:ext cx="427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International First Year Student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5F682-6652-5314-B3BB-6C76B1D6E0DD}"/>
              </a:ext>
            </a:extLst>
          </p:cNvPr>
          <p:cNvSpPr txBox="1"/>
          <p:nvPr/>
        </p:nvSpPr>
        <p:spPr>
          <a:xfrm>
            <a:off x="110394" y="6121371"/>
            <a:ext cx="450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Northern Ireland First Year Student</a:t>
            </a:r>
          </a:p>
        </p:txBody>
      </p:sp>
    </p:spTree>
    <p:extLst>
      <p:ext uri="{BB962C8B-B14F-4D97-AF65-F5344CB8AC3E}">
        <p14:creationId xmlns:p14="http://schemas.microsoft.com/office/powerpoint/2010/main" val="18381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 – Clear Collection Purposes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9F7DF-08F5-18DE-B96E-5273395A4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4" y="1935703"/>
            <a:ext cx="5544941" cy="30066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499EA4-44C4-5EF6-87F4-9D028C5DD392}"/>
              </a:ext>
            </a:extLst>
          </p:cNvPr>
          <p:cNvSpPr/>
          <p:nvPr/>
        </p:nvSpPr>
        <p:spPr>
          <a:xfrm>
            <a:off x="5283134" y="3801862"/>
            <a:ext cx="256532" cy="1842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E1ED7E-58FD-A3FB-72D0-C853E0A2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04" y="4158610"/>
            <a:ext cx="5982218" cy="21109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067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59158" cy="1499616"/>
          </a:xfrm>
        </p:spPr>
        <p:txBody>
          <a:bodyPr/>
          <a:lstStyle/>
          <a:p>
            <a:r>
              <a:rPr lang="en-US" dirty="0"/>
              <a:t>Configuration COMPONENT - OVERVIEW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6DD51-534C-B34F-6304-7666A3D8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25" y="2445565"/>
            <a:ext cx="9144000" cy="24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2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– DETAIL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6DD51-534C-B34F-6304-7666A3D8A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77"/>
          <a:stretch/>
        </p:blipFill>
        <p:spPr>
          <a:xfrm>
            <a:off x="363984" y="1779376"/>
            <a:ext cx="8379500" cy="44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1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59158" cy="1499616"/>
          </a:xfrm>
        </p:spPr>
        <p:txBody>
          <a:bodyPr/>
          <a:lstStyle/>
          <a:p>
            <a:r>
              <a:rPr lang="en-US" dirty="0"/>
              <a:t>Configuration – Detail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9750B-8D7C-4620-8102-2D96BD1C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86" y="2084832"/>
            <a:ext cx="7688627" cy="30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9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B24AC8-8F88-E70C-DC6B-34224287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42" y="1524212"/>
            <a:ext cx="5631156" cy="5185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59158" cy="1499616"/>
          </a:xfrm>
        </p:spPr>
        <p:txBody>
          <a:bodyPr/>
          <a:lstStyle/>
          <a:p>
            <a:r>
              <a:rPr lang="en-US" dirty="0"/>
              <a:t>Configuration – QUERY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62583-489E-8989-CC02-5201B5860805}"/>
              </a:ext>
            </a:extLst>
          </p:cNvPr>
          <p:cNvSpPr/>
          <p:nvPr/>
        </p:nvSpPr>
        <p:spPr>
          <a:xfrm>
            <a:off x="1732065" y="3775228"/>
            <a:ext cx="3567903" cy="19308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8A500-C81D-86DE-B9EA-2EFACD1ADD10}"/>
              </a:ext>
            </a:extLst>
          </p:cNvPr>
          <p:cNvSpPr/>
          <p:nvPr/>
        </p:nvSpPr>
        <p:spPr>
          <a:xfrm>
            <a:off x="1732064" y="5921406"/>
            <a:ext cx="3567903" cy="71909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0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59158" cy="1499616"/>
          </a:xfrm>
        </p:spPr>
        <p:txBody>
          <a:bodyPr/>
          <a:lstStyle/>
          <a:p>
            <a:r>
              <a:rPr lang="en-US" dirty="0"/>
              <a:t>UNDER THE HOOD – Code snippets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B5A8D-DEEB-97DD-3CA2-1A49ED5BC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71" y="4368873"/>
            <a:ext cx="4016968" cy="2426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70930-67C1-DD13-A229-7DD5EFF8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2" y="1790067"/>
            <a:ext cx="4069983" cy="1019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DFADA-4C21-2250-4F3F-E69747F0F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1" y="3015065"/>
            <a:ext cx="8227698" cy="114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238B3-2598-7BC2-80F2-62FE191962D0}"/>
              </a:ext>
            </a:extLst>
          </p:cNvPr>
          <p:cNvCxnSpPr>
            <a:cxnSpLocks/>
          </p:cNvCxnSpPr>
          <p:nvPr/>
        </p:nvCxnSpPr>
        <p:spPr>
          <a:xfrm>
            <a:off x="361271" y="2902998"/>
            <a:ext cx="802812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925772-AAEE-4FC6-9D62-F9D20E1374CC}"/>
              </a:ext>
            </a:extLst>
          </p:cNvPr>
          <p:cNvCxnSpPr>
            <a:cxnSpLocks/>
          </p:cNvCxnSpPr>
          <p:nvPr/>
        </p:nvCxnSpPr>
        <p:spPr>
          <a:xfrm>
            <a:off x="361271" y="4262762"/>
            <a:ext cx="802812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55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 Morrell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Functional Development Lead</a:t>
            </a:r>
          </a:p>
          <a:p>
            <a:r>
              <a:rPr lang="en-US" dirty="0"/>
              <a:t>Queen’s University Belfast</a:t>
            </a:r>
          </a:p>
          <a:p>
            <a:r>
              <a:rPr lang="en-US" dirty="0"/>
              <a:t>a.morrell@qub.ac.uk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Worked with </a:t>
            </a:r>
            <a:r>
              <a:rPr lang="en-US" sz="1600"/>
              <a:t>Campus Solutions </a:t>
            </a:r>
            <a:r>
              <a:rPr lang="en-US" sz="1600" dirty="0"/>
              <a:t>for 15 years as both a developer and a functional developer on wide range of projects including Admissions, Student Registration, Data Futures and Reporting.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requirements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8395FC-969A-7323-8764-FF32EF5D1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831637"/>
              </p:ext>
            </p:extLst>
          </p:nvPr>
        </p:nvGraphicFramePr>
        <p:xfrm>
          <a:off x="1429303" y="2084832"/>
          <a:ext cx="6285389" cy="413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28A8F4-1BD2-CB3F-5458-876CC4978366}"/>
              </a:ext>
            </a:extLst>
          </p:cNvPr>
          <p:cNvSpPr txBox="1"/>
          <p:nvPr/>
        </p:nvSpPr>
        <p:spPr>
          <a:xfrm>
            <a:off x="150920" y="2598003"/>
            <a:ext cx="255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Clear collection purposes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4EB55-2D88-4A48-29B9-B72F35F481F5}"/>
              </a:ext>
            </a:extLst>
          </p:cNvPr>
          <p:cNvSpPr txBox="1"/>
          <p:nvPr/>
        </p:nvSpPr>
        <p:spPr>
          <a:xfrm>
            <a:off x="150919" y="4667980"/>
            <a:ext cx="255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Students only fill in necessary 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C1310-5CD0-2C67-7E4A-A7DD0AAE6FE9}"/>
              </a:ext>
            </a:extLst>
          </p:cNvPr>
          <p:cNvSpPr txBox="1"/>
          <p:nvPr/>
        </p:nvSpPr>
        <p:spPr>
          <a:xfrm>
            <a:off x="6436306" y="4483313"/>
            <a:ext cx="255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One configuration page to drive all combinations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28394-A3E1-5BE5-4CA8-C45AC1E25961}"/>
              </a:ext>
            </a:extLst>
          </p:cNvPr>
          <p:cNvSpPr txBox="1"/>
          <p:nvPr/>
        </p:nvSpPr>
        <p:spPr>
          <a:xfrm>
            <a:off x="6436305" y="2044005"/>
            <a:ext cx="2556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Queries can be (and have been) changed when requirements change</a:t>
            </a:r>
          </a:p>
        </p:txBody>
      </p:sp>
    </p:spTree>
    <p:extLst>
      <p:ext uri="{BB962C8B-B14F-4D97-AF65-F5344CB8AC3E}">
        <p14:creationId xmlns:p14="http://schemas.microsoft.com/office/powerpoint/2010/main" val="27467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Virtual learning environment interface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you provide a solution when you know they’re going to change their mind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D9EE10-DF66-8EE4-B028-8D69E72F0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94" y="1657521"/>
            <a:ext cx="4636011" cy="13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4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5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8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model  </a:t>
            </a:r>
          </a:p>
        </p:txBody>
      </p:sp>
      <p:cxnSp>
        <p:nvCxnSpPr>
          <p:cNvPr id="24" name="Straight Connector 27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246F74-5DE8-F4B1-1FD8-154AF8587963}"/>
              </a:ext>
            </a:extLst>
          </p:cNvPr>
          <p:cNvSpPr txBox="1"/>
          <p:nvPr/>
        </p:nvSpPr>
        <p:spPr>
          <a:xfrm>
            <a:off x="571500" y="2286000"/>
            <a:ext cx="30403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spc="200" dirty="0">
                <a:solidFill>
                  <a:srgbClr val="FFFFFF"/>
                </a:solidFill>
              </a:rPr>
              <a:t>Daily feed of information from Campus Solutions to Canvas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400" spc="2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sz="2400" spc="200" dirty="0">
                <a:solidFill>
                  <a:srgbClr val="FFFFFF"/>
                </a:solidFill>
              </a:rPr>
              <a:t>Each entity requires separate CSV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0B7F6D8-F6E6-7336-0992-1C27B5D7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11" y="1002254"/>
            <a:ext cx="5042589" cy="48534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199" y="6470704"/>
            <a:ext cx="442609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rPr>
              <a:t>EMEA Alliance   20-21 October 2022</a:t>
            </a:r>
          </a:p>
        </p:txBody>
      </p:sp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issues/Opportunities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8395FC-969A-7323-8764-FF32EF5D1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581386"/>
              </p:ext>
            </p:extLst>
          </p:nvPr>
        </p:nvGraphicFramePr>
        <p:xfrm>
          <a:off x="881198" y="1657330"/>
          <a:ext cx="7063849" cy="495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40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CUSTOMISABLE DATA </a:t>
            </a:r>
            <a:br>
              <a:rPr lang="en-US" dirty="0"/>
            </a:br>
            <a:r>
              <a:rPr lang="en-US" dirty="0"/>
              <a:t>export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Utilising</a:t>
            </a:r>
            <a:r>
              <a:rPr lang="en-US" dirty="0"/>
              <a:t> Queries, we developed a reusable solution to allow gradual enhancement.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AFEE043-EAFB-77CC-CC6B-5D6165EC8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61" y="1908960"/>
            <a:ext cx="2162477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8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Export Tool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67CCF-9847-BFB1-470B-AE36A4A97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5" t="10776" r="13204" b="2750"/>
          <a:stretch/>
        </p:blipFill>
        <p:spPr>
          <a:xfrm>
            <a:off x="896132" y="1731146"/>
            <a:ext cx="7300316" cy="47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0BB7B-3EFA-C721-2528-03712E34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" y="666732"/>
            <a:ext cx="9074071" cy="55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D35B1-8824-81D7-CFE1-486B48F7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" y="676922"/>
            <a:ext cx="9085936" cy="55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29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00A2F7-40AA-9277-19FF-30612A24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372862"/>
            <a:ext cx="8758489" cy="61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00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provides complete flexibility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54679-CC95-78AA-767D-9CC778EA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279"/>
            <a:ext cx="9144000" cy="41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Queen’s University Belfast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77044" cy="1463040"/>
          </a:xfrm>
        </p:spPr>
        <p:txBody>
          <a:bodyPr>
            <a:normAutofit/>
          </a:bodyPr>
          <a:lstStyle/>
          <a:p>
            <a:r>
              <a:rPr lang="en-US" dirty="0"/>
              <a:t>Founded in 1845</a:t>
            </a:r>
          </a:p>
          <a:p>
            <a:r>
              <a:rPr lang="en-US" dirty="0"/>
              <a:t>Approximately 25k students</a:t>
            </a:r>
          </a:p>
          <a:p>
            <a:r>
              <a:rPr lang="en-US" dirty="0"/>
              <a:t>Russell Group member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093612-70F1-E091-DD08-B28D35F8F3A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A picture containing building, outdoor, sky, tower&#10;&#10;Description automatically generated">
            <a:extLst>
              <a:ext uri="{FF2B5EF4-FFF2-40B4-BE49-F238E27FC236}">
                <a16:creationId xmlns:a16="http://schemas.microsoft.com/office/drawing/2014/main" id="{5E023F04-12A9-F707-30CD-DFBE47E68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8" b="5213"/>
          <a:stretch/>
        </p:blipFill>
        <p:spPr>
          <a:xfrm>
            <a:off x="2287" y="-116959"/>
            <a:ext cx="9141713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639057" cy="1499616"/>
          </a:xfrm>
        </p:spPr>
        <p:txBody>
          <a:bodyPr/>
          <a:lstStyle/>
          <a:p>
            <a:r>
              <a:rPr lang="en-US" dirty="0"/>
              <a:t>QUERY SECURITY – ADD A DUMMY RECORD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58CB3-6C47-ED2D-F5EC-A6E8C7B3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62" y="1801989"/>
            <a:ext cx="7110076" cy="32540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3F89DA-2485-BE05-D463-DE60A5109D8C}"/>
              </a:ext>
            </a:extLst>
          </p:cNvPr>
          <p:cNvSpPr/>
          <p:nvPr/>
        </p:nvSpPr>
        <p:spPr>
          <a:xfrm>
            <a:off x="1137261" y="4227990"/>
            <a:ext cx="1543795" cy="1930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96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issues/Opportunities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8395FC-969A-7323-8764-FF32EF5D1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40111"/>
              </p:ext>
            </p:extLst>
          </p:nvPr>
        </p:nvGraphicFramePr>
        <p:xfrm>
          <a:off x="1509203" y="1657330"/>
          <a:ext cx="6435843" cy="454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2A3CE9-EAC9-1009-7E42-832B006C898D}"/>
              </a:ext>
            </a:extLst>
          </p:cNvPr>
          <p:cNvSpPr txBox="1"/>
          <p:nvPr/>
        </p:nvSpPr>
        <p:spPr>
          <a:xfrm>
            <a:off x="117714" y="2325949"/>
            <a:ext cx="255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Query allows easy selection of required cohorts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1ED87-7CE3-8032-86DB-975647D00811}"/>
              </a:ext>
            </a:extLst>
          </p:cNvPr>
          <p:cNvSpPr txBox="1"/>
          <p:nvPr/>
        </p:nvSpPr>
        <p:spPr>
          <a:xfrm>
            <a:off x="230818" y="4265720"/>
            <a:ext cx="2556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Amend the queries not the code when new groups required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92AB3-7BF5-A08F-FD34-6BB42A31AAE2}"/>
              </a:ext>
            </a:extLst>
          </p:cNvPr>
          <p:cNvSpPr txBox="1"/>
          <p:nvPr/>
        </p:nvSpPr>
        <p:spPr>
          <a:xfrm>
            <a:off x="6666662" y="2141283"/>
            <a:ext cx="2556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Within a month of going live, a change in definition was required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E2D21-8967-B6FE-A31C-2C328C467FA4}"/>
              </a:ext>
            </a:extLst>
          </p:cNvPr>
          <p:cNvSpPr txBox="1"/>
          <p:nvPr/>
        </p:nvSpPr>
        <p:spPr>
          <a:xfrm>
            <a:off x="6587231" y="4081054"/>
            <a:ext cx="2556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tool has been re-used to create other interfaces with improved time for delivery </a:t>
            </a:r>
          </a:p>
        </p:txBody>
      </p:sp>
    </p:spTree>
    <p:extLst>
      <p:ext uri="{BB962C8B-B14F-4D97-AF65-F5344CB8AC3E}">
        <p14:creationId xmlns:p14="http://schemas.microsoft.com/office/powerpoint/2010/main" val="3114797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 Morrell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8D6F559-EF96-7947-0F32-39E28CF3B246}"/>
              </a:ext>
            </a:extLst>
          </p:cNvPr>
          <p:cNvSpPr txBox="1">
            <a:spLocks/>
          </p:cNvSpPr>
          <p:nvPr/>
        </p:nvSpPr>
        <p:spPr>
          <a:xfrm>
            <a:off x="780669" y="300259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Functional Development Lead</a:t>
            </a:r>
          </a:p>
          <a:p>
            <a:r>
              <a:rPr lang="en-US" dirty="0"/>
              <a:t>Queen’s University Belfast</a:t>
            </a:r>
          </a:p>
          <a:p>
            <a:r>
              <a:rPr lang="en-US" dirty="0"/>
              <a:t>a.morrell@qub.ac.uk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2E6250F-7083-4E74-AF32-3D4D27FFB7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r="7154"/>
          <a:stretch/>
        </p:blipFill>
        <p:spPr>
          <a:xfrm>
            <a:off x="0" y="-1"/>
            <a:ext cx="9141714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E00A670-3311-4E8A-B0B2-92927AA11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25" y="4960138"/>
            <a:ext cx="1773799" cy="13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Locally branded Qsis</a:t>
            </a:r>
          </a:p>
          <a:p>
            <a:r>
              <a:rPr lang="en-US" dirty="0"/>
              <a:t>CS 9.2 PUM25</a:t>
            </a:r>
          </a:p>
          <a:p>
            <a:r>
              <a:rPr lang="en-US" dirty="0"/>
              <a:t>PeopleTools 8.59.07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B4617F-CEE6-1F1B-726E-AFB12F710806}"/>
              </a:ext>
            </a:extLst>
          </p:cNvPr>
          <p:cNvSpPr/>
          <p:nvPr/>
        </p:nvSpPr>
        <p:spPr>
          <a:xfrm>
            <a:off x="3290697" y="539931"/>
            <a:ext cx="1856068" cy="1924594"/>
          </a:xfrm>
          <a:prstGeom prst="triangle">
            <a:avLst>
              <a:gd name="adj" fmla="val 500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A515F6-3574-C523-8C69-5FB3CA921421}"/>
              </a:ext>
            </a:extLst>
          </p:cNvPr>
          <p:cNvSpPr/>
          <p:nvPr/>
        </p:nvSpPr>
        <p:spPr>
          <a:xfrm>
            <a:off x="4223656" y="531222"/>
            <a:ext cx="2090057" cy="2098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D3890EE-485D-5D14-77E3-BC9F7335FC79}"/>
              </a:ext>
            </a:extLst>
          </p:cNvPr>
          <p:cNvSpPr/>
          <p:nvPr/>
        </p:nvSpPr>
        <p:spPr>
          <a:xfrm rot="10800000">
            <a:off x="3257545" y="2473234"/>
            <a:ext cx="3125833" cy="478972"/>
          </a:xfrm>
          <a:prstGeom prst="triangle">
            <a:avLst>
              <a:gd name="adj" fmla="val 59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2B508DE-2B9E-1851-10EE-D1ED748A971A}"/>
              </a:ext>
            </a:extLst>
          </p:cNvPr>
          <p:cNvSpPr/>
          <p:nvPr/>
        </p:nvSpPr>
        <p:spPr>
          <a:xfrm rot="10800000">
            <a:off x="6172199" y="531222"/>
            <a:ext cx="1003663" cy="2333898"/>
          </a:xfrm>
          <a:prstGeom prst="triangle">
            <a:avLst>
              <a:gd name="adj" fmla="val 945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3F52F-D4B7-F91F-D205-947D442E1ADF}"/>
              </a:ext>
            </a:extLst>
          </p:cNvPr>
          <p:cNvSpPr/>
          <p:nvPr/>
        </p:nvSpPr>
        <p:spPr>
          <a:xfrm>
            <a:off x="3308116" y="2437792"/>
            <a:ext cx="20029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731C1B3-423A-B552-6B49-B574E1987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35" y="774940"/>
            <a:ext cx="2554723" cy="921666"/>
          </a:xfrm>
          <a:prstGeom prst="rect">
            <a:avLst/>
          </a:prstGeom>
          <a:scene3d>
            <a:camera prst="perspectiveContrastingLeftFacing" fov="5700000">
              <a:rot lat="0" lon="2636332" rev="21300000"/>
            </a:camera>
            <a:lightRig rig="threePt" dir="t"/>
          </a:scene3d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C52CF05-F385-46F8-D51A-E0CF9591E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11" y="1783992"/>
            <a:ext cx="1859650" cy="794652"/>
          </a:xfrm>
          <a:prstGeom prst="rect">
            <a:avLst/>
          </a:prstGeom>
          <a:scene3d>
            <a:camera prst="perspectiveContrastingLeftFacing" fov="5700000">
              <a:rot lat="0" lon="2636332" rev="213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PROBLEM 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Dealing with Data Futures data collection for Students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SOLUTION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Utilising</a:t>
            </a:r>
            <a:r>
              <a:rPr lang="en-US" dirty="0">
                <a:solidFill>
                  <a:schemeClr val="bg1"/>
                </a:solidFill>
              </a:rPr>
              <a:t> Query for </a:t>
            </a:r>
            <a:r>
              <a:rPr lang="en-US" dirty="0" err="1">
                <a:solidFill>
                  <a:schemeClr val="bg1"/>
                </a:solidFill>
              </a:rPr>
              <a:t>customisable</a:t>
            </a:r>
            <a:r>
              <a:rPr lang="en-US" dirty="0">
                <a:solidFill>
                  <a:schemeClr val="bg1"/>
                </a:solidFill>
              </a:rPr>
              <a:t>  enrolment and registration</a:t>
            </a: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PROBLEM 2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Changing data export to new Virtual Learning Environment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SOLUTION 2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Utilising</a:t>
            </a:r>
            <a:r>
              <a:rPr lang="en-US" dirty="0">
                <a:solidFill>
                  <a:schemeClr val="bg1"/>
                </a:solidFill>
              </a:rPr>
              <a:t> Query to create </a:t>
            </a:r>
            <a:r>
              <a:rPr lang="en-US" dirty="0" err="1">
                <a:solidFill>
                  <a:schemeClr val="bg1"/>
                </a:solidFill>
              </a:rPr>
              <a:t>customisable</a:t>
            </a:r>
            <a:r>
              <a:rPr lang="en-US" dirty="0">
                <a:solidFill>
                  <a:schemeClr val="bg1"/>
                </a:solidFill>
              </a:rPr>
              <a:t> data export interface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Futures – Statutory data Collection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Keeping on top of ever-changing HESA requirements without having to deal with multiple Requests for Change (RFCs)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A4958-ED31-C90A-D5CA-76DA2BBC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17" y="1742909"/>
            <a:ext cx="1684166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Futures data model </a:t>
            </a:r>
            <a:br>
              <a:rPr lang="en-US" dirty="0"/>
            </a:br>
            <a:r>
              <a:rPr lang="en-US" dirty="0"/>
              <a:t>(umpteenth iteration)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E6D2F-620B-5E21-15FD-7C3DC6C4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85" y="1880004"/>
            <a:ext cx="7448365" cy="459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E564E8-8BCB-68C8-7CAE-D0E97BB77BAC}"/>
              </a:ext>
            </a:extLst>
          </p:cNvPr>
          <p:cNvSpPr txBox="1"/>
          <p:nvPr/>
        </p:nvSpPr>
        <p:spPr>
          <a:xfrm>
            <a:off x="295737" y="6468699"/>
            <a:ext cx="62471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https://hesacodingmanualprod.blob.core.windows.net/strapi-files/assets/56_Data_Model_f_22_6dfcdb3dc0.pdf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014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Student characteristics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32D9C-B854-FE60-AE4B-67BD72661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42"/>
          <a:stretch/>
        </p:blipFill>
        <p:spPr>
          <a:xfrm>
            <a:off x="689283" y="1541725"/>
            <a:ext cx="3069569" cy="4814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3161E9-24AC-AF22-3256-3AFD2A746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" r="19489"/>
          <a:stretch/>
        </p:blipFill>
        <p:spPr>
          <a:xfrm>
            <a:off x="4572000" y="1603871"/>
            <a:ext cx="4004237" cy="4108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5D9C19-9CEC-BDC0-B09F-D30854FC8E1E}"/>
              </a:ext>
            </a:extLst>
          </p:cNvPr>
          <p:cNvSpPr txBox="1"/>
          <p:nvPr/>
        </p:nvSpPr>
        <p:spPr>
          <a:xfrm>
            <a:off x="295737" y="6468699"/>
            <a:ext cx="62471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https://hesacodingmanualprod.blob.core.windows.net/strapi-files/assets/56_Data_Model_f_22_6dfcdb3dc0.pdf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24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Student characteristics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20-21 October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32D9C-B854-FE60-AE4B-67BD72661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42"/>
          <a:stretch/>
        </p:blipFill>
        <p:spPr>
          <a:xfrm>
            <a:off x="689283" y="1541725"/>
            <a:ext cx="3069569" cy="4814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3161E9-24AC-AF22-3256-3AFD2A746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" r="19489"/>
          <a:stretch/>
        </p:blipFill>
        <p:spPr>
          <a:xfrm>
            <a:off x="4572000" y="1603871"/>
            <a:ext cx="4004237" cy="41084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C16C1C-9092-BBB4-2BC6-28FE8C6EE566}"/>
              </a:ext>
            </a:extLst>
          </p:cNvPr>
          <p:cNvSpPr/>
          <p:nvPr/>
        </p:nvSpPr>
        <p:spPr>
          <a:xfrm>
            <a:off x="4572000" y="4554245"/>
            <a:ext cx="3062796" cy="2189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D9C19-9CEC-BDC0-B09F-D30854FC8E1E}"/>
              </a:ext>
            </a:extLst>
          </p:cNvPr>
          <p:cNvSpPr txBox="1"/>
          <p:nvPr/>
        </p:nvSpPr>
        <p:spPr>
          <a:xfrm>
            <a:off x="295737" y="6468699"/>
            <a:ext cx="624710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4"/>
              </a:rPr>
              <a:t>https://hesacodingmanualprod.blob.core.windows.net/strapi-files/assets/56_Data_Model_f_22_6dfcdb3dc0.pdf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2127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9D5D8182B842B369753939373CCF" ma:contentTypeVersion="6" ma:contentTypeDescription="Create a new document." ma:contentTypeScope="" ma:versionID="cbd4a6f89618ca337b9b9b7ce8a7a738">
  <xsd:schema xmlns:xsd="http://www.w3.org/2001/XMLSchema" xmlns:xs="http://www.w3.org/2001/XMLSchema" xmlns:p="http://schemas.microsoft.com/office/2006/metadata/properties" xmlns:ns2="ebd4167e-429c-454a-9baa-c80872e592a2" targetNamespace="http://schemas.microsoft.com/office/2006/metadata/properties" ma:root="true" ma:fieldsID="80b41399ca23804163054a01db8981dd" ns2:_="">
    <xsd:import namespace="ebd4167e-429c-454a-9baa-c80872e59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167e-429c-454a-9baa-c80872e59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FDB1F5-7314-46CD-A977-0CB1F6311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4167e-429c-454a-9baa-c80872e59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3F64E5-7557-4CDD-B1A6-95547851A79F}">
  <ds:schemaRefs>
    <ds:schemaRef ds:uri="http://schemas.microsoft.com/office/2006/documentManagement/types"/>
    <ds:schemaRef ds:uri="http://purl.org/dc/dcmitype/"/>
    <ds:schemaRef ds:uri="ebd4167e-429c-454a-9baa-c80872e592a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270691-E357-4190-88F7-12E85B597C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895</TotalTime>
  <Words>762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Tw Cen MT</vt:lpstr>
      <vt:lpstr>Tw Cen MT Condensed</vt:lpstr>
      <vt:lpstr>Wingdings 3</vt:lpstr>
      <vt:lpstr>Integral</vt:lpstr>
      <vt:lpstr>Using Query to allow easily customisable bolt-ons</vt:lpstr>
      <vt:lpstr>presenter</vt:lpstr>
      <vt:lpstr>Queen’s University Belfast</vt:lpstr>
      <vt:lpstr>ORGANIZATION &amp; ORACLE</vt:lpstr>
      <vt:lpstr>Overview</vt:lpstr>
      <vt:lpstr>Data Futures – Statutory data Collection</vt:lpstr>
      <vt:lpstr>Data Futures data model  (umpteenth iteration)</vt:lpstr>
      <vt:lpstr>Example Student characteristics </vt:lpstr>
      <vt:lpstr>Example Student characteristics </vt:lpstr>
      <vt:lpstr>RELIGIOUSBACKGROUND</vt:lpstr>
      <vt:lpstr>Competing requirements</vt:lpstr>
      <vt:lpstr>CUSTOMISABLE ENROLMENT AND REGISTRATION</vt:lpstr>
      <vt:lpstr>What the individual student sees</vt:lpstr>
      <vt:lpstr>GDPR – Clear Collection Purposes</vt:lpstr>
      <vt:lpstr>Configuration COMPONENT - OVERVIEW</vt:lpstr>
      <vt:lpstr>CONFIGURATION – DETAIL 1</vt:lpstr>
      <vt:lpstr>Configuration – Detail 2</vt:lpstr>
      <vt:lpstr>Configuration – QUERY EXAMPLE</vt:lpstr>
      <vt:lpstr>UNDER THE HOOD – Code snippets</vt:lpstr>
      <vt:lpstr>Competing requirements</vt:lpstr>
      <vt:lpstr>New Virtual learning environment interface</vt:lpstr>
      <vt:lpstr>Data model  </vt:lpstr>
      <vt:lpstr>Identified issues/Opportunities</vt:lpstr>
      <vt:lpstr>CUSTOMISABLE DATA  export tool</vt:lpstr>
      <vt:lpstr>Data Export Tool</vt:lpstr>
      <vt:lpstr>PowerPoint Presentation</vt:lpstr>
      <vt:lpstr>PowerPoint Presentation</vt:lpstr>
      <vt:lpstr>PowerPoint Presentation</vt:lpstr>
      <vt:lpstr>Query provides complete flexibility</vt:lpstr>
      <vt:lpstr>QUERY SECURITY – ADD A DUMMY RECORD</vt:lpstr>
      <vt:lpstr>Identified issues/Opportunities</vt:lpstr>
      <vt:lpstr>Concluding thoughts</vt:lpstr>
      <vt:lpstr>presenter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Query to allow easily customisable bolt-ons</dc:title>
  <dc:creator>Amy Ewing</dc:creator>
  <cp:lastModifiedBy>Andrew Morrell</cp:lastModifiedBy>
  <cp:revision>35</cp:revision>
  <dcterms:created xsi:type="dcterms:W3CDTF">2015-09-02T14:36:24Z</dcterms:created>
  <dcterms:modified xsi:type="dcterms:W3CDTF">2022-10-17T08:43:03Z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0x010100DCAE9D5D8182B842B369753939373CCF</vt:lpwstr>
  </property>
  <property fmtid="{D5CDD505-2E9C-101B-9397-08002B2CF9AE}" pid="3" name="AuthorIds_UIVersion_1024">
    <vt:lpwstr>13</vt:lpwstr>
  </property>
</Properties>
</file>