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7" r:id="rId3"/>
    <p:sldId id="278" r:id="rId4"/>
    <p:sldId id="279" r:id="rId5"/>
    <p:sldId id="264" r:id="rId6"/>
    <p:sldId id="283" r:id="rId7"/>
    <p:sldId id="284" r:id="rId8"/>
    <p:sldId id="285" r:id="rId9"/>
    <p:sldId id="287" r:id="rId10"/>
    <p:sldId id="286" r:id="rId11"/>
    <p:sldId id="27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95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>
      <p:cViewPr>
        <p:scale>
          <a:sx n="87" d="100"/>
          <a:sy n="87" d="100"/>
        </p:scale>
        <p:origin x="2297" y="6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53E66-5852-4F8C-9492-AD37A6E0AA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60365-8E14-4159-975D-CA5F6261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4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E992F3-081F-4C66-B44C-90F435A6472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4B1AF8-440C-4CDB-9BD2-D8E42158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03928" y="1066801"/>
            <a:ext cx="7177086" cy="381000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2827" y="1199538"/>
            <a:ext cx="6969646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2827" y="4662487"/>
            <a:ext cx="6968059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405" y="1573413"/>
            <a:ext cx="658668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405" y="3286017"/>
            <a:ext cx="6579626" cy="82878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324600"/>
            <a:ext cx="41259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827" y="4171950"/>
            <a:ext cx="1278108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565136-CD83-45F4-A6E8-187A21078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7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650E2-5C7A-4D03-9B49-3B17E857863E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7A30-3300-43F0-ADA1-90F57D1A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3B4F-CC5B-4FCB-9C75-5B389E862674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40475"/>
            <a:ext cx="41814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E9CB-DB12-42DD-A213-B568D40F6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13DF-3A3B-45A4-A0E1-CF3A785C1F3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E7191-BAE1-4843-A6FB-424B33F77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7FAD-2092-4E3F-AE7B-70B14C6AB500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24ED-30E4-4777-9F1E-A206FD04E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7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2B52-3DFB-4C4F-9AA7-9D68C84BE449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5C43-DBD2-4994-8CA9-113FBC896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4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0970C-3580-4B59-8CC8-F419BD80E5AC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BA32-F32B-4012-A365-340461A9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7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ECBE-920A-490B-B4D0-D10F070728C1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165E-9DFD-494B-A9E3-F82A1AF85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6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9740-C8CD-4D6E-9580-D3481892B335}" type="datetime1">
              <a:rPr lang="en-US" smtClean="0"/>
              <a:t>10/2/2017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C470-E223-43F5-B56F-7F47768C9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</p:spTree>
    <p:extLst>
      <p:ext uri="{BB962C8B-B14F-4D97-AF65-F5344CB8AC3E}">
        <p14:creationId xmlns:p14="http://schemas.microsoft.com/office/powerpoint/2010/main" val="397230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9576-B074-4B95-A895-70866FB17D6A}" type="datetime1">
              <a:rPr lang="en-US" smtClean="0"/>
              <a:t>10/2/2017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94EC-DF5B-44CC-9B75-BFE39A6CA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6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-7620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04800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AF6C32-886D-48D7-8E07-3E42083FC75F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24600"/>
            <a:ext cx="4333875" cy="381000"/>
          </a:xfrm>
          <a:prstGeom prst="rect">
            <a:avLst/>
          </a:prstGeom>
        </p:spPr>
        <p:txBody>
          <a:bodyPr vert="horz" wrap="square" lIns="91440" tIns="45720" rIns="91440" bIns="4572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2014 HEUG Midwest Regional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1B3990-8F14-4405-AFC0-21E4DA2EE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ug.org/event/349/my-profile/agend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Financials and Financials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Community Session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73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09714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7415212" cy="3962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 in the SF/Fin track in the room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Who’s here?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at MIDHEUG, Alliance or other HEUG related conference?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traveled the longest distance?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had the shortest commute?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has been to the most conferences (WHEPSUG, MIDHEUG, CARHEUG, HEUGUM)?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to know each other!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6637338" cy="5181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9933"/>
                </a:solidFill>
              </a:rPr>
              <a:t>This presentation </a:t>
            </a:r>
            <a:r>
              <a:rPr lang="en-US" dirty="0" smtClean="0">
                <a:solidFill>
                  <a:srgbClr val="FF9933"/>
                </a:solidFill>
              </a:rPr>
              <a:t>is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>
                <a:solidFill>
                  <a:srgbClr val="FF9933"/>
                </a:solidFill>
              </a:rPr>
              <a:t>available for download from the Conference site at</a:t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>https://www.heug.org/page/us-alliance-conference-files</a:t>
            </a:r>
            <a:r>
              <a:rPr lang="en-US" sz="3600" dirty="0">
                <a:solidFill>
                  <a:srgbClr val="FF9933"/>
                </a:solidFill>
              </a:rPr>
              <a:t/>
            </a:r>
            <a:br>
              <a:rPr lang="en-US" sz="3600" dirty="0">
                <a:solidFill>
                  <a:srgbClr val="FF9933"/>
                </a:solidFill>
              </a:rPr>
            </a:br>
            <a:r>
              <a:rPr lang="en-US" sz="3600" dirty="0">
                <a:solidFill>
                  <a:srgbClr val="FF9933"/>
                </a:solidFill>
              </a:rPr>
              <a:t/>
            </a:r>
            <a:br>
              <a:rPr lang="en-US" sz="3600" dirty="0">
                <a:solidFill>
                  <a:srgbClr val="FF9933"/>
                </a:solidFill>
              </a:rPr>
            </a:br>
            <a:r>
              <a:rPr lang="en-US" sz="2700" dirty="0">
                <a:solidFill>
                  <a:srgbClr val="FF9933"/>
                </a:solidFill>
              </a:rPr>
              <a:t>Note: Sessions from previous HEUG conferences are also available.</a:t>
            </a:r>
            <a:r>
              <a:rPr lang="en-US" sz="3600" dirty="0">
                <a:solidFill>
                  <a:srgbClr val="FF9933"/>
                </a:solidFill>
              </a:rPr>
              <a:t/>
            </a:r>
            <a:br>
              <a:rPr lang="en-US" sz="3600" dirty="0">
                <a:solidFill>
                  <a:srgbClr val="FF9933"/>
                </a:solidFill>
              </a:rPr>
            </a:br>
            <a:endParaRPr lang="en-US" dirty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33"/>
                </a:solidFill>
              </a:rPr>
              <a:t>Student Financials and Financials Community Session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5" y="2667000"/>
            <a:ext cx="3333750" cy="2971800"/>
          </a:xfrm>
        </p:spPr>
      </p:pic>
    </p:spTree>
    <p:extLst>
      <p:ext uri="{BB962C8B-B14F-4D97-AF65-F5344CB8AC3E}">
        <p14:creationId xmlns:p14="http://schemas.microsoft.com/office/powerpoint/2010/main" val="37389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The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community session is the kick-off to the MIDHEUG Conference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Learn some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conference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Meet other attendees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in your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track</a:t>
            </a:r>
          </a:p>
          <a:p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Please feel free to eat your box lunch during this session!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Welcome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Wifi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conference agenda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Breaks, social hour and breakfast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Exhibitors and other logistics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Next year’s conference and call for volunteers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Introductions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09714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Logistics - technical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657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Wifi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Network: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x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Password: </a:t>
            </a:r>
          </a:p>
          <a:p>
            <a:pPr lvl="1" eaLnBrk="1" hangingPunct="1"/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Conference Agenda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Build it in HEUG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Online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Arial" charset="0"/>
                <a:hlinkClick r:id="rId2"/>
              </a:rPr>
              <a:t>https://www.heug.org/event/349/my-profile/agenda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hlinkClick r:id="rId2"/>
              </a:rPr>
              <a:t>/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View it from your mobile device!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09714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Logistics - food,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etc.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7415212" cy="3733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Breaks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in the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Garden Atrium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Social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following the last session today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in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Garden Atrium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received a drink ticket with your registration!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Marsalis I&amp;II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-starts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7:05am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09714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Logistics - miscellaneous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7415212" cy="3962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The r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egistration desk is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open throughout the conference for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questions in the Garden Atrium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in name badges at the end of the conference – collection boxes in the atrium and at the registration table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 will be sent after the conference.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take the time to give us input!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visit the exhibitors throughout the conference in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 Atrium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09714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YPG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7415212" cy="3962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panose="020B0604020202020204" pitchFamily="34" charset="0"/>
              </a:rPr>
              <a:t>Young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panose="020B0604020202020204" pitchFamily="34" charset="0"/>
              </a:rPr>
              <a:t>Professionals (YPG)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panose="020B0604020202020204" pitchFamily="34" charset="0"/>
              </a:rPr>
              <a:t>Birds of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panose="020B0604020202020204" pitchFamily="34" charset="0"/>
              </a:rPr>
              <a:t>a Feather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 8am in Sapphire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other young professionals and build networks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about YPG resources from the HEUG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Next year’s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conference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Join the fun!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2133600"/>
            <a:ext cx="7415212" cy="3733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October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11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-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12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, 2018 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Arial" panose="020B0604020202020204" pitchFamily="34" charset="0"/>
              </a:rPr>
              <a:t>Located in Brookfield, Wisconsin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needed!! Typical activities are: </a:t>
            </a:r>
          </a:p>
          <a:p>
            <a:pPr lvl="1"/>
            <a:r>
              <a:rPr lang="en-US" altLang="en-US" sz="16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Work </a:t>
            </a:r>
            <a:r>
              <a:rPr lang="en-US" altLang="en-US" sz="1600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with HEUG staff on </a:t>
            </a:r>
            <a:r>
              <a:rPr lang="en-US" altLang="en-US" sz="16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locat</a:t>
            </a:r>
            <a:r>
              <a:rPr lang="en-US" altLang="en-US" sz="18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ion </a:t>
            </a:r>
            <a:r>
              <a:rPr lang="en-US" altLang="en-US" sz="1800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for the annual </a:t>
            </a:r>
            <a:r>
              <a:rPr lang="en-US" altLang="en-US" sz="18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conference</a:t>
            </a:r>
          </a:p>
          <a:p>
            <a:pPr lvl="1"/>
            <a:r>
              <a:rPr lang="en-US" altLang="en-US" sz="16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Recruit presenters </a:t>
            </a:r>
            <a:r>
              <a:rPr lang="en-US" altLang="en-US" sz="1600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and session </a:t>
            </a:r>
            <a:r>
              <a:rPr lang="en-US" altLang="en-US" sz="16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topics</a:t>
            </a:r>
          </a:p>
          <a:p>
            <a:pPr lvl="1"/>
            <a:r>
              <a:rPr lang="en-US" altLang="en-US" sz="18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Review </a:t>
            </a:r>
            <a:r>
              <a:rPr lang="en-US" altLang="en-US" sz="1800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evaluations for conference </a:t>
            </a:r>
            <a:r>
              <a:rPr lang="en-US" altLang="en-US" sz="18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improvement</a:t>
            </a:r>
          </a:p>
          <a:p>
            <a:pPr lvl="1"/>
            <a:r>
              <a:rPr lang="en-US" altLang="en-US" sz="1800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Periodic conference calls from May to October</a:t>
            </a:r>
          </a:p>
          <a:p>
            <a:pPr lvl="1"/>
            <a:r>
              <a:rPr lang="en-US" altLang="en-US" sz="1800" i="1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Let Carolee </a:t>
            </a:r>
            <a:r>
              <a:rPr lang="en-US" altLang="en-US" sz="1800" i="1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know if you’d like to join the team! </a:t>
            </a:r>
            <a:r>
              <a:rPr lang="en-US" altLang="en-US" sz="1800" i="1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Email </a:t>
            </a:r>
            <a:r>
              <a:rPr lang="en-US" altLang="en-US" sz="1800" i="1" dirty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or indicate your interest on the conference </a:t>
            </a:r>
            <a:r>
              <a:rPr lang="en-US" altLang="en-US" sz="1800" i="1" dirty="0" smtClean="0">
                <a:solidFill>
                  <a:schemeClr val="accent2"/>
                </a:solidFill>
                <a:latin typeface="Gill Sans MT" panose="020B0502020104020203" pitchFamily="34" charset="0"/>
                <a:sym typeface="Arial" charset="0"/>
              </a:rPr>
              <a:t>evaluation</a:t>
            </a:r>
            <a:endParaRPr lang="en-US" altLang="en-US" sz="1800" i="1" dirty="0">
              <a:solidFill>
                <a:schemeClr val="accent2"/>
              </a:solidFill>
              <a:latin typeface="Gill Sans MT" panose="020B0502020104020203" pitchFamily="34" charset="0"/>
              <a:sym typeface="Arial" charset="0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FFC0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10791</TotalTime>
  <Words>370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Gill Sans MT</vt:lpstr>
      <vt:lpstr>Wingdings 2</vt:lpstr>
      <vt:lpstr>Austin</vt:lpstr>
      <vt:lpstr>Student Financials and Financials</vt:lpstr>
      <vt:lpstr>Student Financials and Financials Community Session</vt:lpstr>
      <vt:lpstr>Overview</vt:lpstr>
      <vt:lpstr>Agenda</vt:lpstr>
      <vt:lpstr>Logistics - technical</vt:lpstr>
      <vt:lpstr>Logistics - food, etc.</vt:lpstr>
      <vt:lpstr>Logistics - miscellaneous</vt:lpstr>
      <vt:lpstr>YPG</vt:lpstr>
      <vt:lpstr>Next year’s conference Join the fun!</vt:lpstr>
      <vt:lpstr>Introductions</vt:lpstr>
      <vt:lpstr>This presentation is available for download from the Conference site at https://www.heug.org/page/us-alliance-conference-files  Note: Sessions from previous HEUG conferences are also available.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 Goes Here</dc:title>
  <dc:creator>Amy Vitale</dc:creator>
  <cp:lastModifiedBy>Carolee B Cohen</cp:lastModifiedBy>
  <cp:revision>100</cp:revision>
  <cp:lastPrinted>2016-10-11T13:05:00Z</cp:lastPrinted>
  <dcterms:created xsi:type="dcterms:W3CDTF">2011-07-28T02:44:05Z</dcterms:created>
  <dcterms:modified xsi:type="dcterms:W3CDTF">2017-10-06T21:49:27Z</dcterms:modified>
</cp:coreProperties>
</file>