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9" r:id="rId3"/>
    <p:sldId id="260" r:id="rId4"/>
    <p:sldId id="257" r:id="rId5"/>
    <p:sldId id="259" r:id="rId6"/>
    <p:sldId id="258" r:id="rId7"/>
    <p:sldId id="267" r:id="rId8"/>
    <p:sldId id="268" r:id="rId9"/>
    <p:sldId id="263" r:id="rId10"/>
    <p:sldId id="261" r:id="rId11"/>
    <p:sldId id="262" r:id="rId12"/>
    <p:sldId id="272" r:id="rId13"/>
    <p:sldId id="273" r:id="rId14"/>
    <p:sldId id="270" r:id="rId15"/>
    <p:sldId id="271"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2160" autoAdjust="0"/>
  </p:normalViewPr>
  <p:slideViewPr>
    <p:cSldViewPr snapToGrid="0">
      <p:cViewPr varScale="1">
        <p:scale>
          <a:sx n="70" d="100"/>
          <a:sy n="70" d="100"/>
        </p:scale>
        <p:origin x="518" y="29"/>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32F1C4-CE23-4B17-8F24-BE6AC62B5DD2}"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en-US"/>
        </a:p>
      </dgm:t>
    </dgm:pt>
    <dgm:pt modelId="{75151AD3-56D0-4892-9CC3-0245E0F61F03}">
      <dgm:prSet phldrT="[Text]"/>
      <dgm:spPr/>
      <dgm:t>
        <a:bodyPr/>
        <a:lstStyle/>
        <a:p>
          <a:r>
            <a:rPr lang="en-US" b="1" dirty="0" smtClean="0"/>
            <a:t>Challenges</a:t>
          </a:r>
          <a:endParaRPr lang="en-US" b="1" dirty="0"/>
        </a:p>
      </dgm:t>
    </dgm:pt>
    <dgm:pt modelId="{251E6184-4BAA-4DDB-A10B-FABA4B4EC6AC}" type="parTrans" cxnId="{B3DE65D2-24BB-4268-AA0A-53ADA4D0C0D3}">
      <dgm:prSet/>
      <dgm:spPr/>
      <dgm:t>
        <a:bodyPr/>
        <a:lstStyle/>
        <a:p>
          <a:endParaRPr lang="en-US"/>
        </a:p>
      </dgm:t>
    </dgm:pt>
    <dgm:pt modelId="{8D6B5241-E3C8-447A-AED6-C9C8EC5B134E}" type="sibTrans" cxnId="{B3DE65D2-24BB-4268-AA0A-53ADA4D0C0D3}">
      <dgm:prSet/>
      <dgm:spPr/>
      <dgm:t>
        <a:bodyPr/>
        <a:lstStyle/>
        <a:p>
          <a:endParaRPr lang="en-US"/>
        </a:p>
      </dgm:t>
    </dgm:pt>
    <dgm:pt modelId="{C8B9AACC-6090-4E93-B112-FEF419B2C8C0}">
      <dgm:prSet phldrT="[Text]"/>
      <dgm:spPr/>
      <dgm:t>
        <a:bodyPr/>
        <a:lstStyle/>
        <a:p>
          <a:r>
            <a:rPr lang="en-US" b="1" dirty="0" smtClean="0"/>
            <a:t>Solution</a:t>
          </a:r>
          <a:endParaRPr lang="en-US" b="1" dirty="0"/>
        </a:p>
      </dgm:t>
    </dgm:pt>
    <dgm:pt modelId="{A7E617ED-9935-4663-8F3F-C5929E3D596D}" type="parTrans" cxnId="{0839064A-C0A4-4793-98C9-AD59CECDA429}">
      <dgm:prSet/>
      <dgm:spPr/>
      <dgm:t>
        <a:bodyPr/>
        <a:lstStyle/>
        <a:p>
          <a:endParaRPr lang="en-US"/>
        </a:p>
      </dgm:t>
    </dgm:pt>
    <dgm:pt modelId="{189DEA9E-C25E-4034-8501-E0959F0E50DA}" type="sibTrans" cxnId="{0839064A-C0A4-4793-98C9-AD59CECDA429}">
      <dgm:prSet/>
      <dgm:spPr/>
      <dgm:t>
        <a:bodyPr/>
        <a:lstStyle/>
        <a:p>
          <a:endParaRPr lang="en-US"/>
        </a:p>
      </dgm:t>
    </dgm:pt>
    <dgm:pt modelId="{C5E6BC8D-1A4E-42C8-8E2C-7EC17FC2E1D1}">
      <dgm:prSet phldrT="[Text]"/>
      <dgm:spPr/>
      <dgm:t>
        <a:bodyPr/>
        <a:lstStyle/>
        <a:p>
          <a:pPr algn="ctr"/>
          <a:r>
            <a:rPr lang="en-US" b="1" dirty="0" smtClean="0"/>
            <a:t>Results</a:t>
          </a:r>
          <a:endParaRPr lang="en-US" b="1" dirty="0"/>
        </a:p>
      </dgm:t>
    </dgm:pt>
    <dgm:pt modelId="{D540C9D5-0D0F-4ED0-A8C6-5122EF89E0B8}" type="parTrans" cxnId="{B8151A82-97B0-4A6B-96BC-6914694D949A}">
      <dgm:prSet/>
      <dgm:spPr/>
      <dgm:t>
        <a:bodyPr/>
        <a:lstStyle/>
        <a:p>
          <a:endParaRPr lang="en-US"/>
        </a:p>
      </dgm:t>
    </dgm:pt>
    <dgm:pt modelId="{3984F889-9155-4B34-8DCE-A8EECAF129A9}" type="sibTrans" cxnId="{B8151A82-97B0-4A6B-96BC-6914694D949A}">
      <dgm:prSet/>
      <dgm:spPr/>
      <dgm:t>
        <a:bodyPr/>
        <a:lstStyle/>
        <a:p>
          <a:endParaRPr lang="en-US"/>
        </a:p>
      </dgm:t>
    </dgm:pt>
    <dgm:pt modelId="{DD879645-BB58-407B-A47E-D1FA7C57DE19}">
      <dgm:prSet phldrT="[Text]"/>
      <dgm:spPr/>
      <dgm:t>
        <a:bodyPr/>
        <a:lstStyle/>
        <a:p>
          <a:pPr algn="just"/>
          <a:r>
            <a:rPr lang="en-US" dirty="0" smtClean="0"/>
            <a:t>Processes automation</a:t>
          </a:r>
          <a:endParaRPr lang="en-US" dirty="0"/>
        </a:p>
      </dgm:t>
    </dgm:pt>
    <dgm:pt modelId="{DF9B7292-02E2-428F-9384-E2F91AD9145A}" type="parTrans" cxnId="{E0E559EE-F745-4296-9764-8F9C3499296E}">
      <dgm:prSet/>
      <dgm:spPr/>
      <dgm:t>
        <a:bodyPr/>
        <a:lstStyle/>
        <a:p>
          <a:endParaRPr lang="en-US"/>
        </a:p>
      </dgm:t>
    </dgm:pt>
    <dgm:pt modelId="{888118AD-0CFE-47C8-B0CF-5D705BEE4271}" type="sibTrans" cxnId="{E0E559EE-F745-4296-9764-8F9C3499296E}">
      <dgm:prSet/>
      <dgm:spPr/>
      <dgm:t>
        <a:bodyPr/>
        <a:lstStyle/>
        <a:p>
          <a:endParaRPr lang="en-US"/>
        </a:p>
      </dgm:t>
    </dgm:pt>
    <dgm:pt modelId="{C923180A-1F5E-4EDF-B1B4-BF296491DA39}">
      <dgm:prSet phldrT="[Text]"/>
      <dgm:spPr/>
      <dgm:t>
        <a:bodyPr/>
        <a:lstStyle/>
        <a:p>
          <a:r>
            <a:rPr lang="en-US" dirty="0" smtClean="0"/>
            <a:t>Oracle Service Cloud</a:t>
          </a:r>
          <a:endParaRPr lang="en-US" dirty="0"/>
        </a:p>
      </dgm:t>
    </dgm:pt>
    <dgm:pt modelId="{64CF54F0-ABE1-4118-8E0E-503764491476}" type="parTrans" cxnId="{BCE5DB3A-467D-498D-996F-34F511A90A5C}">
      <dgm:prSet/>
      <dgm:spPr/>
      <dgm:t>
        <a:bodyPr/>
        <a:lstStyle/>
        <a:p>
          <a:endParaRPr lang="en-US"/>
        </a:p>
      </dgm:t>
    </dgm:pt>
    <dgm:pt modelId="{EAFD4255-150B-483D-854A-FCFF3E1C3818}" type="sibTrans" cxnId="{BCE5DB3A-467D-498D-996F-34F511A90A5C}">
      <dgm:prSet/>
      <dgm:spPr/>
      <dgm:t>
        <a:bodyPr/>
        <a:lstStyle/>
        <a:p>
          <a:endParaRPr lang="en-US"/>
        </a:p>
      </dgm:t>
    </dgm:pt>
    <dgm:pt modelId="{09E2EDBB-FB3E-4B60-875C-23AF617F3985}">
      <dgm:prSet phldrT="[Text]"/>
      <dgm:spPr/>
      <dgm:t>
        <a:bodyPr/>
        <a:lstStyle/>
        <a:p>
          <a:r>
            <a:rPr lang="en-US" dirty="0" smtClean="0"/>
            <a:t>Executive Education</a:t>
          </a:r>
          <a:endParaRPr lang="en-US" dirty="0"/>
        </a:p>
      </dgm:t>
    </dgm:pt>
    <dgm:pt modelId="{E5138E13-E922-4691-9380-87EA04CDF907}" type="parTrans" cxnId="{E4F42334-EB63-40DE-94BB-2D0F07F5D639}">
      <dgm:prSet/>
      <dgm:spPr/>
      <dgm:t>
        <a:bodyPr/>
        <a:lstStyle/>
        <a:p>
          <a:endParaRPr lang="en-US"/>
        </a:p>
      </dgm:t>
    </dgm:pt>
    <dgm:pt modelId="{12A8F3F2-3EA0-4A05-ADCA-5CBAB885E305}" type="sibTrans" cxnId="{E4F42334-EB63-40DE-94BB-2D0F07F5D639}">
      <dgm:prSet/>
      <dgm:spPr/>
      <dgm:t>
        <a:bodyPr/>
        <a:lstStyle/>
        <a:p>
          <a:endParaRPr lang="en-US"/>
        </a:p>
      </dgm:t>
    </dgm:pt>
    <dgm:pt modelId="{36964C44-90A9-431D-9A15-FE50B618DB49}">
      <dgm:prSet phldrT="[Text]"/>
      <dgm:spPr/>
      <dgm:t>
        <a:bodyPr/>
        <a:lstStyle/>
        <a:p>
          <a:r>
            <a:rPr lang="en-US" dirty="0" smtClean="0"/>
            <a:t>Marketing</a:t>
          </a:r>
          <a:endParaRPr lang="en-US" dirty="0"/>
        </a:p>
      </dgm:t>
    </dgm:pt>
    <dgm:pt modelId="{E14F2A38-FB6E-4499-9656-129CAFB723B7}" type="parTrans" cxnId="{19EDE25D-542F-4DC6-A5AA-1E4E2817439B}">
      <dgm:prSet/>
      <dgm:spPr/>
      <dgm:t>
        <a:bodyPr/>
        <a:lstStyle/>
        <a:p>
          <a:endParaRPr lang="en-US"/>
        </a:p>
      </dgm:t>
    </dgm:pt>
    <dgm:pt modelId="{BB5F391D-6918-4461-A41B-A35651428934}" type="sibTrans" cxnId="{19EDE25D-542F-4DC6-A5AA-1E4E2817439B}">
      <dgm:prSet/>
      <dgm:spPr/>
      <dgm:t>
        <a:bodyPr/>
        <a:lstStyle/>
        <a:p>
          <a:endParaRPr lang="en-US"/>
        </a:p>
      </dgm:t>
    </dgm:pt>
    <dgm:pt modelId="{398D10EA-DBD0-46C5-942D-0E0D770046C0}">
      <dgm:prSet phldrT="[Text]"/>
      <dgm:spPr/>
      <dgm:t>
        <a:bodyPr/>
        <a:lstStyle/>
        <a:p>
          <a:pPr algn="just"/>
          <a:r>
            <a:rPr lang="en-US" dirty="0" smtClean="0"/>
            <a:t>Customer experience</a:t>
          </a:r>
          <a:endParaRPr lang="en-US" dirty="0"/>
        </a:p>
      </dgm:t>
    </dgm:pt>
    <dgm:pt modelId="{5415E9A5-6723-4361-B0E4-BE507AA9281A}" type="parTrans" cxnId="{BE6E4EC0-9327-4A65-89FB-3899869CF1FE}">
      <dgm:prSet/>
      <dgm:spPr/>
      <dgm:t>
        <a:bodyPr/>
        <a:lstStyle/>
        <a:p>
          <a:endParaRPr lang="en-US"/>
        </a:p>
      </dgm:t>
    </dgm:pt>
    <dgm:pt modelId="{E41E3163-15B5-4DA5-A239-D137CAC7262B}" type="sibTrans" cxnId="{BE6E4EC0-9327-4A65-89FB-3899869CF1FE}">
      <dgm:prSet/>
      <dgm:spPr/>
      <dgm:t>
        <a:bodyPr/>
        <a:lstStyle/>
        <a:p>
          <a:endParaRPr lang="en-US"/>
        </a:p>
      </dgm:t>
    </dgm:pt>
    <dgm:pt modelId="{61E0AEE9-01B5-4EB8-ADC5-C5B750C42E00}">
      <dgm:prSet phldrT="[Text]"/>
      <dgm:spPr/>
      <dgm:t>
        <a:bodyPr/>
        <a:lstStyle/>
        <a:p>
          <a:pPr algn="just"/>
          <a:r>
            <a:rPr lang="en-US" dirty="0" smtClean="0"/>
            <a:t>Analytics through reporting</a:t>
          </a:r>
          <a:endParaRPr lang="en-US" dirty="0"/>
        </a:p>
      </dgm:t>
    </dgm:pt>
    <dgm:pt modelId="{6948D9F6-65E5-4715-990C-ACBCEB2F4781}" type="parTrans" cxnId="{EB10F139-39F5-4E93-9F9F-E839E066A7ED}">
      <dgm:prSet/>
      <dgm:spPr/>
      <dgm:t>
        <a:bodyPr/>
        <a:lstStyle/>
        <a:p>
          <a:endParaRPr lang="en-US"/>
        </a:p>
      </dgm:t>
    </dgm:pt>
    <dgm:pt modelId="{AC3EE6E3-9B69-44A1-AA9A-42EDD9509887}" type="sibTrans" cxnId="{EB10F139-39F5-4E93-9F9F-E839E066A7ED}">
      <dgm:prSet/>
      <dgm:spPr/>
      <dgm:t>
        <a:bodyPr/>
        <a:lstStyle/>
        <a:p>
          <a:endParaRPr lang="en-US"/>
        </a:p>
      </dgm:t>
    </dgm:pt>
    <dgm:pt modelId="{BF23D1F9-3F4B-4DD8-B7BA-02DD2CCA5024}">
      <dgm:prSet phldrT="[Text]"/>
      <dgm:spPr/>
      <dgm:t>
        <a:bodyPr/>
        <a:lstStyle/>
        <a:p>
          <a:endParaRPr lang="en-US" dirty="0"/>
        </a:p>
      </dgm:t>
    </dgm:pt>
    <dgm:pt modelId="{96838625-F2AF-444B-B44D-5AE5FFF3B72A}" type="parTrans" cxnId="{1D4CB17E-B793-46B0-9AB0-E6C2B420E90B}">
      <dgm:prSet/>
      <dgm:spPr/>
      <dgm:t>
        <a:bodyPr/>
        <a:lstStyle/>
        <a:p>
          <a:endParaRPr lang="en-US"/>
        </a:p>
      </dgm:t>
    </dgm:pt>
    <dgm:pt modelId="{D94358D1-DD92-4446-845C-81BE1223BF10}" type="sibTrans" cxnId="{1D4CB17E-B793-46B0-9AB0-E6C2B420E90B}">
      <dgm:prSet/>
      <dgm:spPr/>
      <dgm:t>
        <a:bodyPr/>
        <a:lstStyle/>
        <a:p>
          <a:endParaRPr lang="en-US"/>
        </a:p>
      </dgm:t>
    </dgm:pt>
    <dgm:pt modelId="{38EA5BF1-055B-4278-905A-6C25DBC9EE75}">
      <dgm:prSet phldrT="[Text]"/>
      <dgm:spPr/>
      <dgm:t>
        <a:bodyPr/>
        <a:lstStyle/>
        <a:p>
          <a:r>
            <a:rPr lang="en-US" i="1" dirty="0" smtClean="0"/>
            <a:t>Admissions </a:t>
          </a:r>
          <a:r>
            <a:rPr lang="en-US" dirty="0" smtClean="0">
              <a:latin typeface="Times New Roman" panose="02020603050405020304" pitchFamily="18" charset="0"/>
              <a:cs typeface="Times New Roman" panose="02020603050405020304" pitchFamily="18" charset="0"/>
            </a:rPr>
            <a:t>⃰⃰</a:t>
          </a:r>
          <a:endParaRPr lang="en-US" dirty="0"/>
        </a:p>
      </dgm:t>
    </dgm:pt>
    <dgm:pt modelId="{B1959284-6FCF-4116-94D2-85E49FA1F29A}" type="parTrans" cxnId="{1368A740-953A-4182-A49D-1730E08925E1}">
      <dgm:prSet/>
      <dgm:spPr/>
      <dgm:t>
        <a:bodyPr/>
        <a:lstStyle/>
        <a:p>
          <a:endParaRPr lang="en-US"/>
        </a:p>
      </dgm:t>
    </dgm:pt>
    <dgm:pt modelId="{2879E906-2276-4D13-BD5C-B463D2FF09AE}" type="sibTrans" cxnId="{1368A740-953A-4182-A49D-1730E08925E1}">
      <dgm:prSet/>
      <dgm:spPr/>
      <dgm:t>
        <a:bodyPr/>
        <a:lstStyle/>
        <a:p>
          <a:endParaRPr lang="en-US"/>
        </a:p>
      </dgm:t>
    </dgm:pt>
    <dgm:pt modelId="{D87BED67-81A6-4D17-8D17-E76427E1E33B}" type="pres">
      <dgm:prSet presAssocID="{C032F1C4-CE23-4B17-8F24-BE6AC62B5DD2}" presName="Name0" presStyleCnt="0">
        <dgm:presLayoutVars>
          <dgm:dir/>
          <dgm:animLvl val="lvl"/>
          <dgm:resizeHandles val="exact"/>
        </dgm:presLayoutVars>
      </dgm:prSet>
      <dgm:spPr/>
      <dgm:t>
        <a:bodyPr/>
        <a:lstStyle/>
        <a:p>
          <a:endParaRPr lang="en-US"/>
        </a:p>
      </dgm:t>
    </dgm:pt>
    <dgm:pt modelId="{3B4AE95A-9591-421D-A73D-8C752F096023}" type="pres">
      <dgm:prSet presAssocID="{75151AD3-56D0-4892-9CC3-0245E0F61F03}" presName="composite" presStyleCnt="0"/>
      <dgm:spPr/>
    </dgm:pt>
    <dgm:pt modelId="{BD651282-0938-422C-9E95-11E748D01F8C}" type="pres">
      <dgm:prSet presAssocID="{75151AD3-56D0-4892-9CC3-0245E0F61F03}" presName="parTx" presStyleLbl="alignNode1" presStyleIdx="0" presStyleCnt="3">
        <dgm:presLayoutVars>
          <dgm:chMax val="0"/>
          <dgm:chPref val="0"/>
          <dgm:bulletEnabled val="1"/>
        </dgm:presLayoutVars>
      </dgm:prSet>
      <dgm:spPr/>
      <dgm:t>
        <a:bodyPr/>
        <a:lstStyle/>
        <a:p>
          <a:endParaRPr lang="en-US"/>
        </a:p>
      </dgm:t>
    </dgm:pt>
    <dgm:pt modelId="{9B31B566-F93C-4932-9C27-2AC260B106B4}" type="pres">
      <dgm:prSet presAssocID="{75151AD3-56D0-4892-9CC3-0245E0F61F03}" presName="desTx" presStyleLbl="alignAccFollowNode1" presStyleIdx="0" presStyleCnt="3">
        <dgm:presLayoutVars>
          <dgm:bulletEnabled val="1"/>
        </dgm:presLayoutVars>
      </dgm:prSet>
      <dgm:spPr/>
      <dgm:t>
        <a:bodyPr/>
        <a:lstStyle/>
        <a:p>
          <a:endParaRPr lang="en-US"/>
        </a:p>
      </dgm:t>
    </dgm:pt>
    <dgm:pt modelId="{B63729D6-F3DB-48E7-93F1-D6F50BEF5888}" type="pres">
      <dgm:prSet presAssocID="{8D6B5241-E3C8-447A-AED6-C9C8EC5B134E}" presName="space" presStyleCnt="0"/>
      <dgm:spPr/>
    </dgm:pt>
    <dgm:pt modelId="{72AAB9C0-3B52-40E5-B9E7-00904F9DBA3A}" type="pres">
      <dgm:prSet presAssocID="{C8B9AACC-6090-4E93-B112-FEF419B2C8C0}" presName="composite" presStyleCnt="0"/>
      <dgm:spPr/>
    </dgm:pt>
    <dgm:pt modelId="{7C161E6A-A933-4F26-AC69-DB5355D2DFE6}" type="pres">
      <dgm:prSet presAssocID="{C8B9AACC-6090-4E93-B112-FEF419B2C8C0}" presName="parTx" presStyleLbl="alignNode1" presStyleIdx="1" presStyleCnt="3">
        <dgm:presLayoutVars>
          <dgm:chMax val="0"/>
          <dgm:chPref val="0"/>
          <dgm:bulletEnabled val="1"/>
        </dgm:presLayoutVars>
      </dgm:prSet>
      <dgm:spPr/>
      <dgm:t>
        <a:bodyPr/>
        <a:lstStyle/>
        <a:p>
          <a:endParaRPr lang="en-US"/>
        </a:p>
      </dgm:t>
    </dgm:pt>
    <dgm:pt modelId="{571D68AB-B350-4D5C-AB6A-ABC40C2D8986}" type="pres">
      <dgm:prSet presAssocID="{C8B9AACC-6090-4E93-B112-FEF419B2C8C0}" presName="desTx" presStyleLbl="alignAccFollowNode1" presStyleIdx="1" presStyleCnt="3">
        <dgm:presLayoutVars>
          <dgm:bulletEnabled val="1"/>
        </dgm:presLayoutVars>
      </dgm:prSet>
      <dgm:spPr/>
      <dgm:t>
        <a:bodyPr/>
        <a:lstStyle/>
        <a:p>
          <a:endParaRPr lang="en-US"/>
        </a:p>
      </dgm:t>
    </dgm:pt>
    <dgm:pt modelId="{F7B218AC-2FBD-4F6D-AFE8-3263399BC2F7}" type="pres">
      <dgm:prSet presAssocID="{189DEA9E-C25E-4034-8501-E0959F0E50DA}" presName="space" presStyleCnt="0"/>
      <dgm:spPr/>
    </dgm:pt>
    <dgm:pt modelId="{F7101213-BF46-4FD5-9C2C-E1DDF6F4C64B}" type="pres">
      <dgm:prSet presAssocID="{C5E6BC8D-1A4E-42C8-8E2C-7EC17FC2E1D1}" presName="composite" presStyleCnt="0"/>
      <dgm:spPr/>
    </dgm:pt>
    <dgm:pt modelId="{98493B2B-A905-429A-BAEF-6EBFD0668D83}" type="pres">
      <dgm:prSet presAssocID="{C5E6BC8D-1A4E-42C8-8E2C-7EC17FC2E1D1}" presName="parTx" presStyleLbl="alignNode1" presStyleIdx="2" presStyleCnt="3">
        <dgm:presLayoutVars>
          <dgm:chMax val="0"/>
          <dgm:chPref val="0"/>
          <dgm:bulletEnabled val="1"/>
        </dgm:presLayoutVars>
      </dgm:prSet>
      <dgm:spPr/>
      <dgm:t>
        <a:bodyPr/>
        <a:lstStyle/>
        <a:p>
          <a:endParaRPr lang="en-US"/>
        </a:p>
      </dgm:t>
    </dgm:pt>
    <dgm:pt modelId="{875AD089-2E66-469E-88C2-DFFE8330212E}" type="pres">
      <dgm:prSet presAssocID="{C5E6BC8D-1A4E-42C8-8E2C-7EC17FC2E1D1}" presName="desTx" presStyleLbl="alignAccFollowNode1" presStyleIdx="2" presStyleCnt="3">
        <dgm:presLayoutVars>
          <dgm:bulletEnabled val="1"/>
        </dgm:presLayoutVars>
      </dgm:prSet>
      <dgm:spPr/>
      <dgm:t>
        <a:bodyPr/>
        <a:lstStyle/>
        <a:p>
          <a:endParaRPr lang="en-US"/>
        </a:p>
      </dgm:t>
    </dgm:pt>
  </dgm:ptLst>
  <dgm:cxnLst>
    <dgm:cxn modelId="{E0E559EE-F745-4296-9764-8F9C3499296E}" srcId="{75151AD3-56D0-4892-9CC3-0245E0F61F03}" destId="{DD879645-BB58-407B-A47E-D1FA7C57DE19}" srcOrd="0" destOrd="0" parTransId="{DF9B7292-02E2-428F-9384-E2F91AD9145A}" sibTransId="{888118AD-0CFE-47C8-B0CF-5D705BEE4271}"/>
    <dgm:cxn modelId="{19EDE25D-542F-4DC6-A5AA-1E4E2817439B}" srcId="{C5E6BC8D-1A4E-42C8-8E2C-7EC17FC2E1D1}" destId="{36964C44-90A9-431D-9A15-FE50B618DB49}" srcOrd="1" destOrd="0" parTransId="{E14F2A38-FB6E-4499-9656-129CAFB723B7}" sibTransId="{BB5F391D-6918-4461-A41B-A35651428934}"/>
    <dgm:cxn modelId="{42103EA2-C4DB-443B-AE07-7F0DB03D24D7}" type="presOf" srcId="{38EA5BF1-055B-4278-905A-6C25DBC9EE75}" destId="{875AD089-2E66-469E-88C2-DFFE8330212E}" srcOrd="0" destOrd="2" presId="urn:microsoft.com/office/officeart/2005/8/layout/hList1"/>
    <dgm:cxn modelId="{21447794-36EF-4D5D-B30A-43DFDAD44097}" type="presOf" srcId="{09E2EDBB-FB3E-4B60-875C-23AF617F3985}" destId="{875AD089-2E66-469E-88C2-DFFE8330212E}" srcOrd="0" destOrd="0" presId="urn:microsoft.com/office/officeart/2005/8/layout/hList1"/>
    <dgm:cxn modelId="{4F8C6138-289F-4844-9D6B-F8511B13ED2F}" type="presOf" srcId="{75151AD3-56D0-4892-9CC3-0245E0F61F03}" destId="{BD651282-0938-422C-9E95-11E748D01F8C}" srcOrd="0" destOrd="0" presId="urn:microsoft.com/office/officeart/2005/8/layout/hList1"/>
    <dgm:cxn modelId="{0839064A-C0A4-4793-98C9-AD59CECDA429}" srcId="{C032F1C4-CE23-4B17-8F24-BE6AC62B5DD2}" destId="{C8B9AACC-6090-4E93-B112-FEF419B2C8C0}" srcOrd="1" destOrd="0" parTransId="{A7E617ED-9935-4663-8F3F-C5929E3D596D}" sibTransId="{189DEA9E-C25E-4034-8501-E0959F0E50DA}"/>
    <dgm:cxn modelId="{DB6C073C-8D0D-468E-A740-B7FD6B4B106D}" type="presOf" srcId="{C8B9AACC-6090-4E93-B112-FEF419B2C8C0}" destId="{7C161E6A-A933-4F26-AC69-DB5355D2DFE6}" srcOrd="0" destOrd="0" presId="urn:microsoft.com/office/officeart/2005/8/layout/hList1"/>
    <dgm:cxn modelId="{1D4CB17E-B793-46B0-9AB0-E6C2B420E90B}" srcId="{C8B9AACC-6090-4E93-B112-FEF419B2C8C0}" destId="{BF23D1F9-3F4B-4DD8-B7BA-02DD2CCA5024}" srcOrd="1" destOrd="0" parTransId="{96838625-F2AF-444B-B44D-5AE5FFF3B72A}" sibTransId="{D94358D1-DD92-4446-845C-81BE1223BF10}"/>
    <dgm:cxn modelId="{E8D81469-988D-45B3-B9EA-2D2573365D3C}" type="presOf" srcId="{DD879645-BB58-407B-A47E-D1FA7C57DE19}" destId="{9B31B566-F93C-4932-9C27-2AC260B106B4}" srcOrd="0" destOrd="0" presId="urn:microsoft.com/office/officeart/2005/8/layout/hList1"/>
    <dgm:cxn modelId="{A5C771A8-5982-496C-8BB1-DD6AA42FC231}" type="presOf" srcId="{C5E6BC8D-1A4E-42C8-8E2C-7EC17FC2E1D1}" destId="{98493B2B-A905-429A-BAEF-6EBFD0668D83}" srcOrd="0" destOrd="0" presId="urn:microsoft.com/office/officeart/2005/8/layout/hList1"/>
    <dgm:cxn modelId="{BCE5DB3A-467D-498D-996F-34F511A90A5C}" srcId="{C8B9AACC-6090-4E93-B112-FEF419B2C8C0}" destId="{C923180A-1F5E-4EDF-B1B4-BF296491DA39}" srcOrd="0" destOrd="0" parTransId="{64CF54F0-ABE1-4118-8E0E-503764491476}" sibTransId="{EAFD4255-150B-483D-854A-FCFF3E1C3818}"/>
    <dgm:cxn modelId="{6B400548-84AC-417D-86D0-57E015475FFF}" type="presOf" srcId="{36964C44-90A9-431D-9A15-FE50B618DB49}" destId="{875AD089-2E66-469E-88C2-DFFE8330212E}" srcOrd="0" destOrd="1" presId="urn:microsoft.com/office/officeart/2005/8/layout/hList1"/>
    <dgm:cxn modelId="{C8E7E755-82A8-4BA3-A6F2-00F039C2B93B}" type="presOf" srcId="{61E0AEE9-01B5-4EB8-ADC5-C5B750C42E00}" destId="{9B31B566-F93C-4932-9C27-2AC260B106B4}" srcOrd="0" destOrd="2" presId="urn:microsoft.com/office/officeart/2005/8/layout/hList1"/>
    <dgm:cxn modelId="{B8151A82-97B0-4A6B-96BC-6914694D949A}" srcId="{C032F1C4-CE23-4B17-8F24-BE6AC62B5DD2}" destId="{C5E6BC8D-1A4E-42C8-8E2C-7EC17FC2E1D1}" srcOrd="2" destOrd="0" parTransId="{D540C9D5-0D0F-4ED0-A8C6-5122EF89E0B8}" sibTransId="{3984F889-9155-4B34-8DCE-A8EECAF129A9}"/>
    <dgm:cxn modelId="{B3DE65D2-24BB-4268-AA0A-53ADA4D0C0D3}" srcId="{C032F1C4-CE23-4B17-8F24-BE6AC62B5DD2}" destId="{75151AD3-56D0-4892-9CC3-0245E0F61F03}" srcOrd="0" destOrd="0" parTransId="{251E6184-4BAA-4DDB-A10B-FABA4B4EC6AC}" sibTransId="{8D6B5241-E3C8-447A-AED6-C9C8EC5B134E}"/>
    <dgm:cxn modelId="{C55140F9-8FB7-4843-9C39-528F8955E8FA}" type="presOf" srcId="{C032F1C4-CE23-4B17-8F24-BE6AC62B5DD2}" destId="{D87BED67-81A6-4D17-8D17-E76427E1E33B}" srcOrd="0" destOrd="0" presId="urn:microsoft.com/office/officeart/2005/8/layout/hList1"/>
    <dgm:cxn modelId="{BE6E4EC0-9327-4A65-89FB-3899869CF1FE}" srcId="{75151AD3-56D0-4892-9CC3-0245E0F61F03}" destId="{398D10EA-DBD0-46C5-942D-0E0D770046C0}" srcOrd="1" destOrd="0" parTransId="{5415E9A5-6723-4361-B0E4-BE507AA9281A}" sibTransId="{E41E3163-15B5-4DA5-A239-D137CAC7262B}"/>
    <dgm:cxn modelId="{0647B5F4-FEE2-41D2-9E58-740358B717DF}" type="presOf" srcId="{C923180A-1F5E-4EDF-B1B4-BF296491DA39}" destId="{571D68AB-B350-4D5C-AB6A-ABC40C2D8986}" srcOrd="0" destOrd="0" presId="urn:microsoft.com/office/officeart/2005/8/layout/hList1"/>
    <dgm:cxn modelId="{E4F42334-EB63-40DE-94BB-2D0F07F5D639}" srcId="{C5E6BC8D-1A4E-42C8-8E2C-7EC17FC2E1D1}" destId="{09E2EDBB-FB3E-4B60-875C-23AF617F3985}" srcOrd="0" destOrd="0" parTransId="{E5138E13-E922-4691-9380-87EA04CDF907}" sibTransId="{12A8F3F2-3EA0-4A05-ADCA-5CBAB885E305}"/>
    <dgm:cxn modelId="{1368A740-953A-4182-A49D-1730E08925E1}" srcId="{C5E6BC8D-1A4E-42C8-8E2C-7EC17FC2E1D1}" destId="{38EA5BF1-055B-4278-905A-6C25DBC9EE75}" srcOrd="2" destOrd="0" parTransId="{B1959284-6FCF-4116-94D2-85E49FA1F29A}" sibTransId="{2879E906-2276-4D13-BD5C-B463D2FF09AE}"/>
    <dgm:cxn modelId="{EB10F139-39F5-4E93-9F9F-E839E066A7ED}" srcId="{75151AD3-56D0-4892-9CC3-0245E0F61F03}" destId="{61E0AEE9-01B5-4EB8-ADC5-C5B750C42E00}" srcOrd="2" destOrd="0" parTransId="{6948D9F6-65E5-4715-990C-ACBCEB2F4781}" sibTransId="{AC3EE6E3-9B69-44A1-AA9A-42EDD9509887}"/>
    <dgm:cxn modelId="{243FDE2E-434A-49A3-B22E-61F5584AE4BF}" type="presOf" srcId="{BF23D1F9-3F4B-4DD8-B7BA-02DD2CCA5024}" destId="{571D68AB-B350-4D5C-AB6A-ABC40C2D8986}" srcOrd="0" destOrd="1" presId="urn:microsoft.com/office/officeart/2005/8/layout/hList1"/>
    <dgm:cxn modelId="{5E99810A-0B57-4696-B635-77DF90FDB982}" type="presOf" srcId="{398D10EA-DBD0-46C5-942D-0E0D770046C0}" destId="{9B31B566-F93C-4932-9C27-2AC260B106B4}" srcOrd="0" destOrd="1" presId="urn:microsoft.com/office/officeart/2005/8/layout/hList1"/>
    <dgm:cxn modelId="{5E7078FF-97A7-4EB6-B52A-ACD4A31A25A0}" type="presParOf" srcId="{D87BED67-81A6-4D17-8D17-E76427E1E33B}" destId="{3B4AE95A-9591-421D-A73D-8C752F096023}" srcOrd="0" destOrd="0" presId="urn:microsoft.com/office/officeart/2005/8/layout/hList1"/>
    <dgm:cxn modelId="{9F59A703-76C9-443D-A26E-FAEED66106A5}" type="presParOf" srcId="{3B4AE95A-9591-421D-A73D-8C752F096023}" destId="{BD651282-0938-422C-9E95-11E748D01F8C}" srcOrd="0" destOrd="0" presId="urn:microsoft.com/office/officeart/2005/8/layout/hList1"/>
    <dgm:cxn modelId="{1F3959CC-D909-404B-BBEF-6A5BFF78C7A3}" type="presParOf" srcId="{3B4AE95A-9591-421D-A73D-8C752F096023}" destId="{9B31B566-F93C-4932-9C27-2AC260B106B4}" srcOrd="1" destOrd="0" presId="urn:microsoft.com/office/officeart/2005/8/layout/hList1"/>
    <dgm:cxn modelId="{DB58917B-E84A-474C-82AB-B3C34E669197}" type="presParOf" srcId="{D87BED67-81A6-4D17-8D17-E76427E1E33B}" destId="{B63729D6-F3DB-48E7-93F1-D6F50BEF5888}" srcOrd="1" destOrd="0" presId="urn:microsoft.com/office/officeart/2005/8/layout/hList1"/>
    <dgm:cxn modelId="{A180CD1F-411F-4C0C-8DD7-40A6C2B37183}" type="presParOf" srcId="{D87BED67-81A6-4D17-8D17-E76427E1E33B}" destId="{72AAB9C0-3B52-40E5-B9E7-00904F9DBA3A}" srcOrd="2" destOrd="0" presId="urn:microsoft.com/office/officeart/2005/8/layout/hList1"/>
    <dgm:cxn modelId="{37054B85-70F2-4FD3-8C28-C42E1266C8F8}" type="presParOf" srcId="{72AAB9C0-3B52-40E5-B9E7-00904F9DBA3A}" destId="{7C161E6A-A933-4F26-AC69-DB5355D2DFE6}" srcOrd="0" destOrd="0" presId="urn:microsoft.com/office/officeart/2005/8/layout/hList1"/>
    <dgm:cxn modelId="{FE7042FB-E3F8-4E9F-935A-070A1DB699A6}" type="presParOf" srcId="{72AAB9C0-3B52-40E5-B9E7-00904F9DBA3A}" destId="{571D68AB-B350-4D5C-AB6A-ABC40C2D8986}" srcOrd="1" destOrd="0" presId="urn:microsoft.com/office/officeart/2005/8/layout/hList1"/>
    <dgm:cxn modelId="{C05129FA-33ED-4D75-BF08-EA2D7D48B940}" type="presParOf" srcId="{D87BED67-81A6-4D17-8D17-E76427E1E33B}" destId="{F7B218AC-2FBD-4F6D-AFE8-3263399BC2F7}" srcOrd="3" destOrd="0" presId="urn:microsoft.com/office/officeart/2005/8/layout/hList1"/>
    <dgm:cxn modelId="{AAF39F93-40D7-4424-B34B-8112AE05C4D6}" type="presParOf" srcId="{D87BED67-81A6-4D17-8D17-E76427E1E33B}" destId="{F7101213-BF46-4FD5-9C2C-E1DDF6F4C64B}" srcOrd="4" destOrd="0" presId="urn:microsoft.com/office/officeart/2005/8/layout/hList1"/>
    <dgm:cxn modelId="{EDA28480-5457-4CEA-BE02-0F3D128ECD3A}" type="presParOf" srcId="{F7101213-BF46-4FD5-9C2C-E1DDF6F4C64B}" destId="{98493B2B-A905-429A-BAEF-6EBFD0668D83}" srcOrd="0" destOrd="0" presId="urn:microsoft.com/office/officeart/2005/8/layout/hList1"/>
    <dgm:cxn modelId="{7FB0305B-BE26-4F8B-8BD0-E3315A818859}" type="presParOf" srcId="{F7101213-BF46-4FD5-9C2C-E1DDF6F4C64B}" destId="{875AD089-2E66-469E-88C2-DFFE8330212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DE50C9-6A62-45AC-AF42-A90DC46A3209}" type="doc">
      <dgm:prSet loTypeId="urn:microsoft.com/office/officeart/2005/8/layout/process3" loCatId="process" qsTypeId="urn:microsoft.com/office/officeart/2005/8/quickstyle/simple4" qsCatId="simple" csTypeId="urn:microsoft.com/office/officeart/2005/8/colors/accent0_3" csCatId="mainScheme" phldr="1"/>
      <dgm:spPr/>
      <dgm:t>
        <a:bodyPr/>
        <a:lstStyle/>
        <a:p>
          <a:endParaRPr lang="en-US"/>
        </a:p>
      </dgm:t>
    </dgm:pt>
    <dgm:pt modelId="{5F712884-449D-4DB5-9953-28B7C76B95EA}">
      <dgm:prSet phldrT="[Text]"/>
      <dgm:spPr/>
      <dgm:t>
        <a:bodyPr/>
        <a:lstStyle/>
        <a:p>
          <a:r>
            <a:rPr lang="en-US" dirty="0"/>
            <a:t>Step 1</a:t>
          </a:r>
        </a:p>
      </dgm:t>
    </dgm:pt>
    <dgm:pt modelId="{959B81DB-0329-4043-A334-D05EB5160B66}" type="parTrans" cxnId="{5BBBD0A9-97DA-480E-AD44-1947C76CE5E6}">
      <dgm:prSet/>
      <dgm:spPr/>
      <dgm:t>
        <a:bodyPr/>
        <a:lstStyle/>
        <a:p>
          <a:endParaRPr lang="en-US"/>
        </a:p>
      </dgm:t>
    </dgm:pt>
    <dgm:pt modelId="{EB5FE175-6B6D-4195-A86F-6DFA96778160}" type="sibTrans" cxnId="{5BBBD0A9-97DA-480E-AD44-1947C76CE5E6}">
      <dgm:prSet/>
      <dgm:spPr/>
      <dgm:t>
        <a:bodyPr/>
        <a:lstStyle/>
        <a:p>
          <a:endParaRPr lang="en-US"/>
        </a:p>
      </dgm:t>
    </dgm:pt>
    <dgm:pt modelId="{3C06DC45-D510-48CC-B9DC-C19564791119}">
      <dgm:prSet phldrT="[Text]"/>
      <dgm:spPr/>
      <dgm:t>
        <a:bodyPr/>
        <a:lstStyle/>
        <a:p>
          <a:r>
            <a:rPr lang="en-US" dirty="0" smtClean="0"/>
            <a:t>Pilot Phase </a:t>
          </a:r>
          <a:endParaRPr lang="en-US" dirty="0"/>
        </a:p>
      </dgm:t>
    </dgm:pt>
    <dgm:pt modelId="{65F5C7C6-EB25-442A-AB0B-B47F97609474}" type="parTrans" cxnId="{55246683-0A80-455D-B6B5-2B2736293CF2}">
      <dgm:prSet/>
      <dgm:spPr/>
      <dgm:t>
        <a:bodyPr/>
        <a:lstStyle/>
        <a:p>
          <a:endParaRPr lang="en-US"/>
        </a:p>
      </dgm:t>
    </dgm:pt>
    <dgm:pt modelId="{D1AB7263-DC38-4830-9C45-C1403EA8E20B}" type="sibTrans" cxnId="{55246683-0A80-455D-B6B5-2B2736293CF2}">
      <dgm:prSet/>
      <dgm:spPr/>
      <dgm:t>
        <a:bodyPr/>
        <a:lstStyle/>
        <a:p>
          <a:endParaRPr lang="en-US"/>
        </a:p>
      </dgm:t>
    </dgm:pt>
    <dgm:pt modelId="{981C2CD8-7E8A-4682-8B5A-A510268B34AC}">
      <dgm:prSet phldrT="[Text]"/>
      <dgm:spPr/>
      <dgm:t>
        <a:bodyPr/>
        <a:lstStyle/>
        <a:p>
          <a:r>
            <a:rPr lang="en-US" dirty="0"/>
            <a:t>Step 2</a:t>
          </a:r>
        </a:p>
      </dgm:t>
    </dgm:pt>
    <dgm:pt modelId="{1185AE54-EDEE-4D55-93F6-F7D354ED7C11}" type="parTrans" cxnId="{D95BF8C4-EEA0-4AAE-8693-AFAC7500B286}">
      <dgm:prSet/>
      <dgm:spPr/>
      <dgm:t>
        <a:bodyPr/>
        <a:lstStyle/>
        <a:p>
          <a:endParaRPr lang="en-US"/>
        </a:p>
      </dgm:t>
    </dgm:pt>
    <dgm:pt modelId="{D7467A3A-2B78-4CDD-91C9-D96452997227}" type="sibTrans" cxnId="{D95BF8C4-EEA0-4AAE-8693-AFAC7500B286}">
      <dgm:prSet/>
      <dgm:spPr/>
      <dgm:t>
        <a:bodyPr/>
        <a:lstStyle/>
        <a:p>
          <a:endParaRPr lang="en-US"/>
        </a:p>
      </dgm:t>
    </dgm:pt>
    <dgm:pt modelId="{CF1FE966-0BB0-47ED-84B3-EC7AB055925F}">
      <dgm:prSet phldrT="[Text]"/>
      <dgm:spPr/>
      <dgm:t>
        <a:bodyPr/>
        <a:lstStyle/>
        <a:p>
          <a:r>
            <a:rPr lang="en-US" dirty="0" smtClean="0"/>
            <a:t>Evaluation of the Pilot Phase </a:t>
          </a:r>
          <a:endParaRPr lang="en-US" dirty="0"/>
        </a:p>
      </dgm:t>
    </dgm:pt>
    <dgm:pt modelId="{FB956851-3BB2-4FF1-A9D6-4692FA0EFDCA}" type="parTrans" cxnId="{7A81218D-5146-40F9-9731-5BD21503537E}">
      <dgm:prSet/>
      <dgm:spPr/>
      <dgm:t>
        <a:bodyPr/>
        <a:lstStyle/>
        <a:p>
          <a:endParaRPr lang="en-US"/>
        </a:p>
      </dgm:t>
    </dgm:pt>
    <dgm:pt modelId="{831C3CE2-0F23-433C-85CA-9D194AAC5E20}" type="sibTrans" cxnId="{7A81218D-5146-40F9-9731-5BD21503537E}">
      <dgm:prSet/>
      <dgm:spPr/>
      <dgm:t>
        <a:bodyPr/>
        <a:lstStyle/>
        <a:p>
          <a:endParaRPr lang="en-US"/>
        </a:p>
      </dgm:t>
    </dgm:pt>
    <dgm:pt modelId="{DC2DF88C-35A0-4E30-A3E4-E002DC34F521}">
      <dgm:prSet phldrT="[Text]"/>
      <dgm:spPr/>
      <dgm:t>
        <a:bodyPr/>
        <a:lstStyle/>
        <a:p>
          <a:r>
            <a:rPr lang="en-US" dirty="0"/>
            <a:t>Step 3</a:t>
          </a:r>
        </a:p>
      </dgm:t>
    </dgm:pt>
    <dgm:pt modelId="{9BB88C43-2261-4EC7-A70D-463964685938}" type="parTrans" cxnId="{63D5015B-3865-4A4B-AEB1-FBEF0DE71B9A}">
      <dgm:prSet/>
      <dgm:spPr/>
      <dgm:t>
        <a:bodyPr/>
        <a:lstStyle/>
        <a:p>
          <a:endParaRPr lang="en-US"/>
        </a:p>
      </dgm:t>
    </dgm:pt>
    <dgm:pt modelId="{4DFC88DE-E0F0-4976-9B83-58EADA7CE300}" type="sibTrans" cxnId="{63D5015B-3865-4A4B-AEB1-FBEF0DE71B9A}">
      <dgm:prSet/>
      <dgm:spPr/>
      <dgm:t>
        <a:bodyPr/>
        <a:lstStyle/>
        <a:p>
          <a:endParaRPr lang="en-US"/>
        </a:p>
      </dgm:t>
    </dgm:pt>
    <dgm:pt modelId="{DF9FD532-8B13-446E-B6A3-59BDF574BCA8}">
      <dgm:prSet phldrT="[Text]"/>
      <dgm:spPr/>
      <dgm:t>
        <a:bodyPr/>
        <a:lstStyle/>
        <a:p>
          <a:r>
            <a:rPr lang="en-US" dirty="0" smtClean="0"/>
            <a:t>Academic PDBA –MBA  coordinators live.</a:t>
          </a:r>
          <a:endParaRPr lang="en-US" dirty="0"/>
        </a:p>
      </dgm:t>
    </dgm:pt>
    <dgm:pt modelId="{3A79FA23-5F3F-4F7D-B4AC-A9C282166E18}" type="parTrans" cxnId="{D998B319-C072-4BF0-B5CB-2075DB30B691}">
      <dgm:prSet/>
      <dgm:spPr/>
      <dgm:t>
        <a:bodyPr/>
        <a:lstStyle/>
        <a:p>
          <a:endParaRPr lang="en-US"/>
        </a:p>
      </dgm:t>
    </dgm:pt>
    <dgm:pt modelId="{31B32A6E-6E91-4EAA-96F6-92A0035B120A}" type="sibTrans" cxnId="{D998B319-C072-4BF0-B5CB-2075DB30B691}">
      <dgm:prSet/>
      <dgm:spPr/>
      <dgm:t>
        <a:bodyPr/>
        <a:lstStyle/>
        <a:p>
          <a:endParaRPr lang="en-US"/>
        </a:p>
      </dgm:t>
    </dgm:pt>
    <dgm:pt modelId="{F5961DD5-682B-4D21-A827-30C64679BB5F}">
      <dgm:prSet phldrT="[Text]"/>
      <dgm:spPr/>
      <dgm:t>
        <a:bodyPr/>
        <a:lstStyle/>
        <a:p>
          <a:r>
            <a:rPr lang="en-US" dirty="0"/>
            <a:t>Step 4</a:t>
          </a:r>
        </a:p>
      </dgm:t>
    </dgm:pt>
    <dgm:pt modelId="{75D73089-01C8-4BC0-90ED-CA9D1B8E3ADF}" type="parTrans" cxnId="{73708078-FDBA-43F4-96AB-FB14C4C2602F}">
      <dgm:prSet/>
      <dgm:spPr/>
      <dgm:t>
        <a:bodyPr/>
        <a:lstStyle/>
        <a:p>
          <a:endParaRPr lang="en-US"/>
        </a:p>
      </dgm:t>
    </dgm:pt>
    <dgm:pt modelId="{CA7ED3B0-10D1-4E2F-8BA0-8D58C22A94D0}" type="sibTrans" cxnId="{73708078-FDBA-43F4-96AB-FB14C4C2602F}">
      <dgm:prSet/>
      <dgm:spPr/>
      <dgm:t>
        <a:bodyPr/>
        <a:lstStyle/>
        <a:p>
          <a:endParaRPr lang="en-US"/>
        </a:p>
      </dgm:t>
    </dgm:pt>
    <dgm:pt modelId="{72DB7378-4256-4528-8672-DEEF82828E57}">
      <dgm:prSet phldrT="[Text]"/>
      <dgm:spPr/>
      <dgm:t>
        <a:bodyPr/>
        <a:lstStyle/>
        <a:p>
          <a:r>
            <a:rPr lang="en-US" dirty="0" smtClean="0"/>
            <a:t>Marketing full deployment</a:t>
          </a:r>
          <a:endParaRPr lang="en-US" dirty="0"/>
        </a:p>
      </dgm:t>
    </dgm:pt>
    <dgm:pt modelId="{97CEFC59-E261-4652-BC13-D71B45B5EC50}" type="parTrans" cxnId="{2A4D48E1-6639-4AC8-ABBF-C8A0D045AFB7}">
      <dgm:prSet/>
      <dgm:spPr/>
      <dgm:t>
        <a:bodyPr/>
        <a:lstStyle/>
        <a:p>
          <a:endParaRPr lang="en-US"/>
        </a:p>
      </dgm:t>
    </dgm:pt>
    <dgm:pt modelId="{D0054105-F7A3-4CAE-89E2-0979360A932C}" type="sibTrans" cxnId="{2A4D48E1-6639-4AC8-ABBF-C8A0D045AFB7}">
      <dgm:prSet/>
      <dgm:spPr/>
      <dgm:t>
        <a:bodyPr/>
        <a:lstStyle/>
        <a:p>
          <a:endParaRPr lang="en-US"/>
        </a:p>
      </dgm:t>
    </dgm:pt>
    <dgm:pt modelId="{12017703-650C-4A08-BDD0-9E10CB7C8A90}">
      <dgm:prSet phldrT="[Text]"/>
      <dgm:spPr/>
      <dgm:t>
        <a:bodyPr/>
        <a:lstStyle/>
        <a:p>
          <a:r>
            <a:rPr lang="en-US" dirty="0" smtClean="0"/>
            <a:t>Recruiting campaign &amp; queries</a:t>
          </a:r>
          <a:endParaRPr lang="en-US" dirty="0"/>
        </a:p>
      </dgm:t>
    </dgm:pt>
    <dgm:pt modelId="{45F79742-EA31-4F82-91DF-F474CEBB188B}" type="parTrans" cxnId="{334B5BCE-1453-43A2-87D4-3DF691F30481}">
      <dgm:prSet/>
      <dgm:spPr/>
      <dgm:t>
        <a:bodyPr/>
        <a:lstStyle/>
        <a:p>
          <a:endParaRPr lang="en-US"/>
        </a:p>
      </dgm:t>
    </dgm:pt>
    <dgm:pt modelId="{B030107E-924B-439A-806D-2C94E6ED8800}" type="sibTrans" cxnId="{334B5BCE-1453-43A2-87D4-3DF691F30481}">
      <dgm:prSet/>
      <dgm:spPr/>
      <dgm:t>
        <a:bodyPr/>
        <a:lstStyle/>
        <a:p>
          <a:endParaRPr lang="en-US"/>
        </a:p>
      </dgm:t>
    </dgm:pt>
    <dgm:pt modelId="{D243E188-46FA-48D6-840C-D31BF60151D6}">
      <dgm:prSet phldrT="[Text]"/>
      <dgm:spPr/>
      <dgm:t>
        <a:bodyPr/>
        <a:lstStyle/>
        <a:p>
          <a:r>
            <a:rPr lang="en-US" dirty="0" smtClean="0"/>
            <a:t>Training and test site assignment</a:t>
          </a:r>
          <a:endParaRPr lang="en-US" dirty="0"/>
        </a:p>
      </dgm:t>
    </dgm:pt>
    <dgm:pt modelId="{70BBAE66-E0C5-4E02-867F-9534A95F3819}" type="parTrans" cxnId="{EA08FA69-E55B-43B5-85FC-72420D4022BC}">
      <dgm:prSet/>
      <dgm:spPr/>
      <dgm:t>
        <a:bodyPr/>
        <a:lstStyle/>
        <a:p>
          <a:endParaRPr lang="en-US"/>
        </a:p>
      </dgm:t>
    </dgm:pt>
    <dgm:pt modelId="{BD2C7A6C-836F-4D0D-93CB-7E713B9CB5C3}" type="sibTrans" cxnId="{EA08FA69-E55B-43B5-85FC-72420D4022BC}">
      <dgm:prSet/>
      <dgm:spPr/>
      <dgm:t>
        <a:bodyPr/>
        <a:lstStyle/>
        <a:p>
          <a:endParaRPr lang="en-US"/>
        </a:p>
      </dgm:t>
    </dgm:pt>
    <dgm:pt modelId="{F9A1D37E-6A51-43D1-B240-38433167E763}">
      <dgm:prSet phldrT="[Text]"/>
      <dgm:spPr/>
      <dgm:t>
        <a:bodyPr/>
        <a:lstStyle/>
        <a:p>
          <a:r>
            <a:rPr lang="en-US" dirty="0" smtClean="0"/>
            <a:t>Recommendations </a:t>
          </a:r>
          <a:endParaRPr lang="en-US" dirty="0"/>
        </a:p>
      </dgm:t>
    </dgm:pt>
    <dgm:pt modelId="{988C4C11-F5C0-4D6D-B155-3F617029B241}" type="parTrans" cxnId="{588FB7F8-38E1-4C83-B033-9DA7C8F5CEC0}">
      <dgm:prSet/>
      <dgm:spPr/>
      <dgm:t>
        <a:bodyPr/>
        <a:lstStyle/>
        <a:p>
          <a:endParaRPr lang="en-US"/>
        </a:p>
      </dgm:t>
    </dgm:pt>
    <dgm:pt modelId="{2011F658-7C50-4BFF-93B9-2E95A799C6FD}" type="sibTrans" cxnId="{588FB7F8-38E1-4C83-B033-9DA7C8F5CEC0}">
      <dgm:prSet/>
      <dgm:spPr/>
      <dgm:t>
        <a:bodyPr/>
        <a:lstStyle/>
        <a:p>
          <a:endParaRPr lang="en-US"/>
        </a:p>
      </dgm:t>
    </dgm:pt>
    <dgm:pt modelId="{DB27C2AD-C4E5-4CE7-B912-EB6555454639}">
      <dgm:prSet phldrT="[Text]"/>
      <dgm:spPr/>
      <dgm:t>
        <a:bodyPr/>
        <a:lstStyle/>
        <a:p>
          <a:r>
            <a:rPr lang="en-US" dirty="0" smtClean="0"/>
            <a:t>Admissions live through PDBA/MBA recruitment </a:t>
          </a:r>
          <a:endParaRPr lang="en-US" dirty="0"/>
        </a:p>
      </dgm:t>
    </dgm:pt>
    <dgm:pt modelId="{635CB92E-CFC3-4AD0-B00C-EFE7F7877E87}" type="parTrans" cxnId="{32FF4146-0E76-4A35-93E2-AE8FD08A956B}">
      <dgm:prSet/>
      <dgm:spPr/>
      <dgm:t>
        <a:bodyPr/>
        <a:lstStyle/>
        <a:p>
          <a:endParaRPr lang="en-US"/>
        </a:p>
      </dgm:t>
    </dgm:pt>
    <dgm:pt modelId="{6DD2ED1A-2F6C-4A19-A365-DFD0CF46B5AC}" type="sibTrans" cxnId="{32FF4146-0E76-4A35-93E2-AE8FD08A956B}">
      <dgm:prSet/>
      <dgm:spPr/>
      <dgm:t>
        <a:bodyPr/>
        <a:lstStyle/>
        <a:p>
          <a:endParaRPr lang="en-US"/>
        </a:p>
      </dgm:t>
    </dgm:pt>
    <dgm:pt modelId="{74BEA496-A1DD-4BF1-9B40-A4900594D48D}">
      <dgm:prSet phldrT="[Text]"/>
      <dgm:spPr/>
      <dgm:t>
        <a:bodyPr/>
        <a:lstStyle/>
        <a:p>
          <a:r>
            <a:rPr lang="en-US" dirty="0" smtClean="0"/>
            <a:t>ExecEd Telkom Digital </a:t>
          </a:r>
          <a:endParaRPr lang="en-US" dirty="0"/>
        </a:p>
      </dgm:t>
    </dgm:pt>
    <dgm:pt modelId="{700C1683-5571-4A24-B890-262478701C72}" type="parTrans" cxnId="{BFCED985-DAC2-4AA6-BE14-2F1D82C525D6}">
      <dgm:prSet/>
      <dgm:spPr/>
      <dgm:t>
        <a:bodyPr/>
        <a:lstStyle/>
        <a:p>
          <a:endParaRPr lang="en-US"/>
        </a:p>
      </dgm:t>
    </dgm:pt>
    <dgm:pt modelId="{21E62508-C045-4486-A485-3E943CC00FD2}" type="sibTrans" cxnId="{BFCED985-DAC2-4AA6-BE14-2F1D82C525D6}">
      <dgm:prSet/>
      <dgm:spPr/>
      <dgm:t>
        <a:bodyPr/>
        <a:lstStyle/>
        <a:p>
          <a:endParaRPr lang="en-US"/>
        </a:p>
      </dgm:t>
    </dgm:pt>
    <dgm:pt modelId="{85A6E19D-742B-449E-B994-03FE0DE1505A}">
      <dgm:prSet phldrT="[Text]"/>
      <dgm:spPr/>
      <dgm:t>
        <a:bodyPr/>
        <a:lstStyle/>
        <a:p>
          <a:r>
            <a:rPr lang="en-US" dirty="0" smtClean="0"/>
            <a:t>Group two training and test site assignment</a:t>
          </a:r>
          <a:endParaRPr lang="en-US" dirty="0"/>
        </a:p>
      </dgm:t>
    </dgm:pt>
    <dgm:pt modelId="{1CCBB142-870A-4950-AF7F-05A9DFF86763}" type="parTrans" cxnId="{9C5BB050-EE3A-4CC7-B603-5C40B9A76011}">
      <dgm:prSet/>
      <dgm:spPr/>
      <dgm:t>
        <a:bodyPr/>
        <a:lstStyle/>
        <a:p>
          <a:endParaRPr lang="en-US"/>
        </a:p>
      </dgm:t>
    </dgm:pt>
    <dgm:pt modelId="{0863FBB9-9CD9-4399-88B1-8560BE776EDF}" type="sibTrans" cxnId="{9C5BB050-EE3A-4CC7-B603-5C40B9A76011}">
      <dgm:prSet/>
      <dgm:spPr/>
      <dgm:t>
        <a:bodyPr/>
        <a:lstStyle/>
        <a:p>
          <a:endParaRPr lang="en-US"/>
        </a:p>
      </dgm:t>
    </dgm:pt>
    <dgm:pt modelId="{09EFE1E9-CB7F-4127-A453-FF5C596A502A}">
      <dgm:prSet phldrT="[Text]"/>
      <dgm:spPr/>
      <dgm:t>
        <a:bodyPr/>
        <a:lstStyle/>
        <a:p>
          <a:r>
            <a:rPr lang="en-US" dirty="0" smtClean="0"/>
            <a:t>ExecEd live through Executive Relationship Managers </a:t>
          </a:r>
          <a:endParaRPr lang="en-US" dirty="0"/>
        </a:p>
      </dgm:t>
    </dgm:pt>
    <dgm:pt modelId="{4E697044-FB91-4E01-A844-C02E70E6FCBC}" type="parTrans" cxnId="{0B346A3A-4FEE-4053-807C-D160C72371AA}">
      <dgm:prSet/>
      <dgm:spPr/>
      <dgm:t>
        <a:bodyPr/>
        <a:lstStyle/>
        <a:p>
          <a:endParaRPr lang="en-US"/>
        </a:p>
      </dgm:t>
    </dgm:pt>
    <dgm:pt modelId="{DA5FFF9B-8BEF-4001-91ED-72B5D31161A3}" type="sibTrans" cxnId="{0B346A3A-4FEE-4053-807C-D160C72371AA}">
      <dgm:prSet/>
      <dgm:spPr/>
      <dgm:t>
        <a:bodyPr/>
        <a:lstStyle/>
        <a:p>
          <a:endParaRPr lang="en-US"/>
        </a:p>
      </dgm:t>
    </dgm:pt>
    <dgm:pt modelId="{6D887B89-8EA0-4C8C-8BBC-3348868B259F}">
      <dgm:prSet phldrT="[Text]"/>
      <dgm:spPr/>
      <dgm:t>
        <a:bodyPr/>
        <a:lstStyle/>
        <a:p>
          <a:endParaRPr lang="en-US" dirty="0"/>
        </a:p>
      </dgm:t>
    </dgm:pt>
    <dgm:pt modelId="{06CA411B-0A6B-40A4-86BB-D0E52391111C}" type="parTrans" cxnId="{AFDCD21F-6A2E-489B-812E-410C1CEBA71B}">
      <dgm:prSet/>
      <dgm:spPr/>
      <dgm:t>
        <a:bodyPr/>
        <a:lstStyle/>
        <a:p>
          <a:endParaRPr lang="en-US"/>
        </a:p>
      </dgm:t>
    </dgm:pt>
    <dgm:pt modelId="{0AF311D8-8061-49CB-9058-614262BDEF0F}" type="sibTrans" cxnId="{AFDCD21F-6A2E-489B-812E-410C1CEBA71B}">
      <dgm:prSet/>
      <dgm:spPr/>
      <dgm:t>
        <a:bodyPr/>
        <a:lstStyle/>
        <a:p>
          <a:endParaRPr lang="en-US"/>
        </a:p>
      </dgm:t>
    </dgm:pt>
    <dgm:pt modelId="{158D03B5-6B93-4427-93F6-DA68DB515965}">
      <dgm:prSet phldrT="[Text]"/>
      <dgm:spPr/>
      <dgm:t>
        <a:bodyPr/>
        <a:lstStyle/>
        <a:p>
          <a:endParaRPr lang="en-US" dirty="0"/>
        </a:p>
      </dgm:t>
    </dgm:pt>
    <dgm:pt modelId="{A5A1D14F-834B-4600-9565-72D9D5FD1005}" type="parTrans" cxnId="{EDBD1DAB-6F0D-4845-8808-17507236677D}">
      <dgm:prSet/>
      <dgm:spPr/>
      <dgm:t>
        <a:bodyPr/>
        <a:lstStyle/>
        <a:p>
          <a:endParaRPr lang="en-US"/>
        </a:p>
      </dgm:t>
    </dgm:pt>
    <dgm:pt modelId="{16B02116-91E9-4D6F-91C4-3359AE45B290}" type="sibTrans" cxnId="{EDBD1DAB-6F0D-4845-8808-17507236677D}">
      <dgm:prSet/>
      <dgm:spPr/>
      <dgm:t>
        <a:bodyPr/>
        <a:lstStyle/>
        <a:p>
          <a:endParaRPr lang="en-US"/>
        </a:p>
      </dgm:t>
    </dgm:pt>
    <dgm:pt modelId="{B0AFB14B-1C0F-46F6-9B5C-EA6281E124A1}">
      <dgm:prSet phldrT="[Text]"/>
      <dgm:spPr/>
      <dgm:t>
        <a:bodyPr/>
        <a:lstStyle/>
        <a:p>
          <a:r>
            <a:rPr lang="en-US" dirty="0" smtClean="0"/>
            <a:t>ExecEd live </a:t>
          </a:r>
          <a:endParaRPr lang="en-US" dirty="0"/>
        </a:p>
      </dgm:t>
    </dgm:pt>
    <dgm:pt modelId="{A07C79C0-6388-4DE1-8CC8-2542AFAE9643}" type="parTrans" cxnId="{A6546C58-00C9-4163-9937-35ADC2EE625F}">
      <dgm:prSet/>
      <dgm:spPr/>
      <dgm:t>
        <a:bodyPr/>
        <a:lstStyle/>
        <a:p>
          <a:endParaRPr lang="en-US"/>
        </a:p>
      </dgm:t>
    </dgm:pt>
    <dgm:pt modelId="{FCE492B7-769B-4E86-ACF7-0BFF41E13A25}" type="sibTrans" cxnId="{A6546C58-00C9-4163-9937-35ADC2EE625F}">
      <dgm:prSet/>
      <dgm:spPr/>
      <dgm:t>
        <a:bodyPr/>
        <a:lstStyle/>
        <a:p>
          <a:endParaRPr lang="en-US"/>
        </a:p>
      </dgm:t>
    </dgm:pt>
    <dgm:pt modelId="{BAE16A27-D6DB-43D7-9A5A-8228C3BD3A0A}">
      <dgm:prSet phldrT="[Text]"/>
      <dgm:spPr/>
      <dgm:t>
        <a:bodyPr/>
        <a:lstStyle/>
        <a:p>
          <a:r>
            <a:rPr lang="en-US" dirty="0" smtClean="0"/>
            <a:t>Lead management </a:t>
          </a:r>
          <a:endParaRPr lang="en-US" dirty="0"/>
        </a:p>
      </dgm:t>
    </dgm:pt>
    <dgm:pt modelId="{06C0F656-E6F7-4599-B758-12A7FE85BD3E}" type="parTrans" cxnId="{7F680436-2E06-4980-9976-2F4A1F1D8C56}">
      <dgm:prSet/>
      <dgm:spPr/>
      <dgm:t>
        <a:bodyPr/>
        <a:lstStyle/>
        <a:p>
          <a:endParaRPr lang="en-US"/>
        </a:p>
      </dgm:t>
    </dgm:pt>
    <dgm:pt modelId="{66898898-08B7-4753-A24F-53B6A0174BB7}" type="sibTrans" cxnId="{7F680436-2E06-4980-9976-2F4A1F1D8C56}">
      <dgm:prSet/>
      <dgm:spPr/>
      <dgm:t>
        <a:bodyPr/>
        <a:lstStyle/>
        <a:p>
          <a:endParaRPr lang="en-US"/>
        </a:p>
      </dgm:t>
    </dgm:pt>
    <dgm:pt modelId="{FDB6D5C0-0ED5-4B9D-9E48-126ED2C433C3}" type="pres">
      <dgm:prSet presAssocID="{CADE50C9-6A62-45AC-AF42-A90DC46A3209}" presName="linearFlow" presStyleCnt="0">
        <dgm:presLayoutVars>
          <dgm:dir/>
          <dgm:animLvl val="lvl"/>
          <dgm:resizeHandles val="exact"/>
        </dgm:presLayoutVars>
      </dgm:prSet>
      <dgm:spPr/>
      <dgm:t>
        <a:bodyPr/>
        <a:lstStyle/>
        <a:p>
          <a:endParaRPr lang="en-US"/>
        </a:p>
      </dgm:t>
    </dgm:pt>
    <dgm:pt modelId="{CFDB6B04-AAD5-42A2-8A40-C0EC4077F01E}" type="pres">
      <dgm:prSet presAssocID="{5F712884-449D-4DB5-9953-28B7C76B95EA}" presName="composite" presStyleCnt="0"/>
      <dgm:spPr/>
    </dgm:pt>
    <dgm:pt modelId="{EF3A946E-96B3-4628-91EB-8B0A2A37DDB1}" type="pres">
      <dgm:prSet presAssocID="{5F712884-449D-4DB5-9953-28B7C76B95EA}" presName="parTx" presStyleLbl="node1" presStyleIdx="0" presStyleCnt="4">
        <dgm:presLayoutVars>
          <dgm:chMax val="0"/>
          <dgm:chPref val="0"/>
          <dgm:bulletEnabled val="1"/>
        </dgm:presLayoutVars>
      </dgm:prSet>
      <dgm:spPr/>
      <dgm:t>
        <a:bodyPr/>
        <a:lstStyle/>
        <a:p>
          <a:endParaRPr lang="en-US"/>
        </a:p>
      </dgm:t>
    </dgm:pt>
    <dgm:pt modelId="{E252839F-D941-4E3B-BA68-AC653DAEAE4C}" type="pres">
      <dgm:prSet presAssocID="{5F712884-449D-4DB5-9953-28B7C76B95EA}" presName="parSh" presStyleLbl="node1" presStyleIdx="0" presStyleCnt="4"/>
      <dgm:spPr/>
      <dgm:t>
        <a:bodyPr/>
        <a:lstStyle/>
        <a:p>
          <a:endParaRPr lang="en-US"/>
        </a:p>
      </dgm:t>
    </dgm:pt>
    <dgm:pt modelId="{9AFA4903-C1AC-4872-B8FC-33B461DA35FC}" type="pres">
      <dgm:prSet presAssocID="{5F712884-449D-4DB5-9953-28B7C76B95EA}" presName="desTx" presStyleLbl="fgAcc1" presStyleIdx="0" presStyleCnt="4">
        <dgm:presLayoutVars>
          <dgm:bulletEnabled val="1"/>
        </dgm:presLayoutVars>
      </dgm:prSet>
      <dgm:spPr/>
      <dgm:t>
        <a:bodyPr/>
        <a:lstStyle/>
        <a:p>
          <a:endParaRPr lang="en-US"/>
        </a:p>
      </dgm:t>
    </dgm:pt>
    <dgm:pt modelId="{B4B2D37A-6F50-4E0F-B305-9EB4D512D773}" type="pres">
      <dgm:prSet presAssocID="{EB5FE175-6B6D-4195-A86F-6DFA96778160}" presName="sibTrans" presStyleLbl="sibTrans2D1" presStyleIdx="0" presStyleCnt="3"/>
      <dgm:spPr/>
      <dgm:t>
        <a:bodyPr/>
        <a:lstStyle/>
        <a:p>
          <a:endParaRPr lang="en-US"/>
        </a:p>
      </dgm:t>
    </dgm:pt>
    <dgm:pt modelId="{ADE18D45-E3E4-4C40-8D6C-3AC62ACE8299}" type="pres">
      <dgm:prSet presAssocID="{EB5FE175-6B6D-4195-A86F-6DFA96778160}" presName="connTx" presStyleLbl="sibTrans2D1" presStyleIdx="0" presStyleCnt="3"/>
      <dgm:spPr/>
      <dgm:t>
        <a:bodyPr/>
        <a:lstStyle/>
        <a:p>
          <a:endParaRPr lang="en-US"/>
        </a:p>
      </dgm:t>
    </dgm:pt>
    <dgm:pt modelId="{4D30E82E-B1D1-4836-AA5D-2AD3F6A52082}" type="pres">
      <dgm:prSet presAssocID="{981C2CD8-7E8A-4682-8B5A-A510268B34AC}" presName="composite" presStyleCnt="0"/>
      <dgm:spPr/>
    </dgm:pt>
    <dgm:pt modelId="{C084451C-3DBC-48CF-A871-B521FE90830A}" type="pres">
      <dgm:prSet presAssocID="{981C2CD8-7E8A-4682-8B5A-A510268B34AC}" presName="parTx" presStyleLbl="node1" presStyleIdx="0" presStyleCnt="4">
        <dgm:presLayoutVars>
          <dgm:chMax val="0"/>
          <dgm:chPref val="0"/>
          <dgm:bulletEnabled val="1"/>
        </dgm:presLayoutVars>
      </dgm:prSet>
      <dgm:spPr/>
      <dgm:t>
        <a:bodyPr/>
        <a:lstStyle/>
        <a:p>
          <a:endParaRPr lang="en-US"/>
        </a:p>
      </dgm:t>
    </dgm:pt>
    <dgm:pt modelId="{B29D4F23-83F6-4C7C-9B29-72BF90EFE2CC}" type="pres">
      <dgm:prSet presAssocID="{981C2CD8-7E8A-4682-8B5A-A510268B34AC}" presName="parSh" presStyleLbl="node1" presStyleIdx="1" presStyleCnt="4"/>
      <dgm:spPr/>
      <dgm:t>
        <a:bodyPr/>
        <a:lstStyle/>
        <a:p>
          <a:endParaRPr lang="en-US"/>
        </a:p>
      </dgm:t>
    </dgm:pt>
    <dgm:pt modelId="{032BAEB6-0FB1-4780-AF60-2EFB8C965C77}" type="pres">
      <dgm:prSet presAssocID="{981C2CD8-7E8A-4682-8B5A-A510268B34AC}" presName="desTx" presStyleLbl="fgAcc1" presStyleIdx="1" presStyleCnt="4">
        <dgm:presLayoutVars>
          <dgm:bulletEnabled val="1"/>
        </dgm:presLayoutVars>
      </dgm:prSet>
      <dgm:spPr/>
      <dgm:t>
        <a:bodyPr/>
        <a:lstStyle/>
        <a:p>
          <a:endParaRPr lang="en-US"/>
        </a:p>
      </dgm:t>
    </dgm:pt>
    <dgm:pt modelId="{84DC82A2-8D59-472B-BE22-46F053C16CD5}" type="pres">
      <dgm:prSet presAssocID="{D7467A3A-2B78-4CDD-91C9-D96452997227}" presName="sibTrans" presStyleLbl="sibTrans2D1" presStyleIdx="1" presStyleCnt="3"/>
      <dgm:spPr/>
      <dgm:t>
        <a:bodyPr/>
        <a:lstStyle/>
        <a:p>
          <a:endParaRPr lang="en-US"/>
        </a:p>
      </dgm:t>
    </dgm:pt>
    <dgm:pt modelId="{E38B4FCE-9678-4085-AB99-40595BD6EB1C}" type="pres">
      <dgm:prSet presAssocID="{D7467A3A-2B78-4CDD-91C9-D96452997227}" presName="connTx" presStyleLbl="sibTrans2D1" presStyleIdx="1" presStyleCnt="3"/>
      <dgm:spPr/>
      <dgm:t>
        <a:bodyPr/>
        <a:lstStyle/>
        <a:p>
          <a:endParaRPr lang="en-US"/>
        </a:p>
      </dgm:t>
    </dgm:pt>
    <dgm:pt modelId="{A7DAE057-DF90-4B1D-8997-39328454C8BF}" type="pres">
      <dgm:prSet presAssocID="{DC2DF88C-35A0-4E30-A3E4-E002DC34F521}" presName="composite" presStyleCnt="0"/>
      <dgm:spPr/>
    </dgm:pt>
    <dgm:pt modelId="{D297B747-A2CF-41E4-A59D-391BC474F135}" type="pres">
      <dgm:prSet presAssocID="{DC2DF88C-35A0-4E30-A3E4-E002DC34F521}" presName="parTx" presStyleLbl="node1" presStyleIdx="1" presStyleCnt="4">
        <dgm:presLayoutVars>
          <dgm:chMax val="0"/>
          <dgm:chPref val="0"/>
          <dgm:bulletEnabled val="1"/>
        </dgm:presLayoutVars>
      </dgm:prSet>
      <dgm:spPr/>
      <dgm:t>
        <a:bodyPr/>
        <a:lstStyle/>
        <a:p>
          <a:endParaRPr lang="en-US"/>
        </a:p>
      </dgm:t>
    </dgm:pt>
    <dgm:pt modelId="{ABF185BD-956E-4777-8763-980278E426BB}" type="pres">
      <dgm:prSet presAssocID="{DC2DF88C-35A0-4E30-A3E4-E002DC34F521}" presName="parSh" presStyleLbl="node1" presStyleIdx="2" presStyleCnt="4"/>
      <dgm:spPr/>
      <dgm:t>
        <a:bodyPr/>
        <a:lstStyle/>
        <a:p>
          <a:endParaRPr lang="en-US"/>
        </a:p>
      </dgm:t>
    </dgm:pt>
    <dgm:pt modelId="{1526152F-906E-4121-A143-DD130A011105}" type="pres">
      <dgm:prSet presAssocID="{DC2DF88C-35A0-4E30-A3E4-E002DC34F521}" presName="desTx" presStyleLbl="fgAcc1" presStyleIdx="2" presStyleCnt="4">
        <dgm:presLayoutVars>
          <dgm:bulletEnabled val="1"/>
        </dgm:presLayoutVars>
      </dgm:prSet>
      <dgm:spPr/>
      <dgm:t>
        <a:bodyPr/>
        <a:lstStyle/>
        <a:p>
          <a:endParaRPr lang="en-US"/>
        </a:p>
      </dgm:t>
    </dgm:pt>
    <dgm:pt modelId="{14AD0DAF-92D3-400A-A4E0-170D0AF84100}" type="pres">
      <dgm:prSet presAssocID="{4DFC88DE-E0F0-4976-9B83-58EADA7CE300}" presName="sibTrans" presStyleLbl="sibTrans2D1" presStyleIdx="2" presStyleCnt="3"/>
      <dgm:spPr/>
      <dgm:t>
        <a:bodyPr/>
        <a:lstStyle/>
        <a:p>
          <a:endParaRPr lang="en-US"/>
        </a:p>
      </dgm:t>
    </dgm:pt>
    <dgm:pt modelId="{7E8F3DD0-4BD8-4C40-B882-1E8B5E423D90}" type="pres">
      <dgm:prSet presAssocID="{4DFC88DE-E0F0-4976-9B83-58EADA7CE300}" presName="connTx" presStyleLbl="sibTrans2D1" presStyleIdx="2" presStyleCnt="3"/>
      <dgm:spPr/>
      <dgm:t>
        <a:bodyPr/>
        <a:lstStyle/>
        <a:p>
          <a:endParaRPr lang="en-US"/>
        </a:p>
      </dgm:t>
    </dgm:pt>
    <dgm:pt modelId="{680AC8C3-1F16-413E-9EEB-B70CDD39FAED}" type="pres">
      <dgm:prSet presAssocID="{F5961DD5-682B-4D21-A827-30C64679BB5F}" presName="composite" presStyleCnt="0"/>
      <dgm:spPr/>
    </dgm:pt>
    <dgm:pt modelId="{4858D85A-2D02-42C7-A50A-A4E78D4F073F}" type="pres">
      <dgm:prSet presAssocID="{F5961DD5-682B-4D21-A827-30C64679BB5F}" presName="parTx" presStyleLbl="node1" presStyleIdx="2" presStyleCnt="4">
        <dgm:presLayoutVars>
          <dgm:chMax val="0"/>
          <dgm:chPref val="0"/>
          <dgm:bulletEnabled val="1"/>
        </dgm:presLayoutVars>
      </dgm:prSet>
      <dgm:spPr/>
      <dgm:t>
        <a:bodyPr/>
        <a:lstStyle/>
        <a:p>
          <a:endParaRPr lang="en-US"/>
        </a:p>
      </dgm:t>
    </dgm:pt>
    <dgm:pt modelId="{D685B160-AC57-41A0-95FE-636A4391B913}" type="pres">
      <dgm:prSet presAssocID="{F5961DD5-682B-4D21-A827-30C64679BB5F}" presName="parSh" presStyleLbl="node1" presStyleIdx="3" presStyleCnt="4"/>
      <dgm:spPr/>
      <dgm:t>
        <a:bodyPr/>
        <a:lstStyle/>
        <a:p>
          <a:endParaRPr lang="en-US"/>
        </a:p>
      </dgm:t>
    </dgm:pt>
    <dgm:pt modelId="{893E387F-15C0-4F86-BCD4-13F52E420B46}" type="pres">
      <dgm:prSet presAssocID="{F5961DD5-682B-4D21-A827-30C64679BB5F}" presName="desTx" presStyleLbl="fgAcc1" presStyleIdx="3" presStyleCnt="4">
        <dgm:presLayoutVars>
          <dgm:bulletEnabled val="1"/>
        </dgm:presLayoutVars>
      </dgm:prSet>
      <dgm:spPr/>
      <dgm:t>
        <a:bodyPr/>
        <a:lstStyle/>
        <a:p>
          <a:endParaRPr lang="en-US"/>
        </a:p>
      </dgm:t>
    </dgm:pt>
  </dgm:ptLst>
  <dgm:cxnLst>
    <dgm:cxn modelId="{C0883AEA-830B-4AD2-96BF-9E39D8362AB2}" type="presOf" srcId="{DC2DF88C-35A0-4E30-A3E4-E002DC34F521}" destId="{ABF185BD-956E-4777-8763-980278E426BB}" srcOrd="1" destOrd="0" presId="urn:microsoft.com/office/officeart/2005/8/layout/process3"/>
    <dgm:cxn modelId="{2A4D48E1-6639-4AC8-ABBF-C8A0D045AFB7}" srcId="{F5961DD5-682B-4D21-A827-30C64679BB5F}" destId="{72DB7378-4256-4528-8672-DEEF82828E57}" srcOrd="0" destOrd="0" parTransId="{97CEFC59-E261-4652-BC13-D71B45B5EC50}" sibTransId="{D0054105-F7A3-4CAE-89E2-0979360A932C}"/>
    <dgm:cxn modelId="{334B5BCE-1453-43A2-87D4-3DF691F30481}" srcId="{5F712884-449D-4DB5-9953-28B7C76B95EA}" destId="{12017703-650C-4A08-BDD0-9E10CB7C8A90}" srcOrd="1" destOrd="0" parTransId="{45F79742-EA31-4F82-91DF-F474CEBB188B}" sibTransId="{B030107E-924B-439A-806D-2C94E6ED8800}"/>
    <dgm:cxn modelId="{BFCED985-DAC2-4AA6-BE14-2F1D82C525D6}" srcId="{981C2CD8-7E8A-4682-8B5A-A510268B34AC}" destId="{74BEA496-A1DD-4BF1-9B40-A4900594D48D}" srcOrd="3" destOrd="0" parTransId="{700C1683-5571-4A24-B890-262478701C72}" sibTransId="{21E62508-C045-4486-A485-3E943CC00FD2}"/>
    <dgm:cxn modelId="{73708078-FDBA-43F4-96AB-FB14C4C2602F}" srcId="{CADE50C9-6A62-45AC-AF42-A90DC46A3209}" destId="{F5961DD5-682B-4D21-A827-30C64679BB5F}" srcOrd="3" destOrd="0" parTransId="{75D73089-01C8-4BC0-90ED-CA9D1B8E3ADF}" sibTransId="{CA7ED3B0-10D1-4E2F-8BA0-8D58C22A94D0}"/>
    <dgm:cxn modelId="{76F343E9-DB82-4CBD-AD49-14056AE5108A}" type="presOf" srcId="{85A6E19D-742B-449E-B994-03FE0DE1505A}" destId="{1526152F-906E-4121-A143-DD130A011105}" srcOrd="0" destOrd="1" presId="urn:microsoft.com/office/officeart/2005/8/layout/process3"/>
    <dgm:cxn modelId="{654B2758-BB63-4A67-9FA8-BFB78F357825}" type="presOf" srcId="{DC2DF88C-35A0-4E30-A3E4-E002DC34F521}" destId="{D297B747-A2CF-41E4-A59D-391BC474F135}" srcOrd="0" destOrd="0" presId="urn:microsoft.com/office/officeart/2005/8/layout/process3"/>
    <dgm:cxn modelId="{7A81218D-5146-40F9-9731-5BD21503537E}" srcId="{981C2CD8-7E8A-4682-8B5A-A510268B34AC}" destId="{CF1FE966-0BB0-47ED-84B3-EC7AB055925F}" srcOrd="0" destOrd="0" parTransId="{FB956851-3BB2-4FF1-A9D6-4692FA0EFDCA}" sibTransId="{831C3CE2-0F23-433C-85CA-9D194AAC5E20}"/>
    <dgm:cxn modelId="{B69AB884-AAC2-42D2-8D3B-40BC1141834A}" type="presOf" srcId="{BAE16A27-D6DB-43D7-9A5A-8228C3BD3A0A}" destId="{893E387F-15C0-4F86-BCD4-13F52E420B46}" srcOrd="0" destOrd="2" presId="urn:microsoft.com/office/officeart/2005/8/layout/process3"/>
    <dgm:cxn modelId="{5329DE6A-08F0-4179-B473-083F19236C24}" type="presOf" srcId="{DB27C2AD-C4E5-4CE7-B912-EB6555454639}" destId="{032BAEB6-0FB1-4780-AF60-2EFB8C965C77}" srcOrd="0" destOrd="2" presId="urn:microsoft.com/office/officeart/2005/8/layout/process3"/>
    <dgm:cxn modelId="{9C5BB050-EE3A-4CC7-B603-5C40B9A76011}" srcId="{DC2DF88C-35A0-4E30-A3E4-E002DC34F521}" destId="{85A6E19D-742B-449E-B994-03FE0DE1505A}" srcOrd="1" destOrd="0" parTransId="{1CCBB142-870A-4950-AF7F-05A9DFF86763}" sibTransId="{0863FBB9-9CD9-4399-88B1-8560BE776EDF}"/>
    <dgm:cxn modelId="{762AB07F-C728-41D8-9B57-DB011D1EC3F0}" type="presOf" srcId="{DF9FD532-8B13-446E-B6A3-59BDF574BCA8}" destId="{1526152F-906E-4121-A143-DD130A011105}" srcOrd="0" destOrd="0" presId="urn:microsoft.com/office/officeart/2005/8/layout/process3"/>
    <dgm:cxn modelId="{EA08FA69-E55B-43B5-85FC-72420D4022BC}" srcId="{5F712884-449D-4DB5-9953-28B7C76B95EA}" destId="{D243E188-46FA-48D6-840C-D31BF60151D6}" srcOrd="2" destOrd="0" parTransId="{70BBAE66-E0C5-4E02-867F-9534A95F3819}" sibTransId="{BD2C7A6C-836F-4D0D-93CB-7E713B9CB5C3}"/>
    <dgm:cxn modelId="{5BDE1DA6-E08E-43FF-BCA1-46EC3454F22A}" type="presOf" srcId="{5F712884-449D-4DB5-9953-28B7C76B95EA}" destId="{EF3A946E-96B3-4628-91EB-8B0A2A37DDB1}" srcOrd="0" destOrd="0" presId="urn:microsoft.com/office/officeart/2005/8/layout/process3"/>
    <dgm:cxn modelId="{3F4BEE9E-8D26-4AD2-ADA0-D76B4E28C08E}" type="presOf" srcId="{981C2CD8-7E8A-4682-8B5A-A510268B34AC}" destId="{C084451C-3DBC-48CF-A871-B521FE90830A}" srcOrd="0" destOrd="0" presId="urn:microsoft.com/office/officeart/2005/8/layout/process3"/>
    <dgm:cxn modelId="{EDBD1DAB-6F0D-4845-8808-17507236677D}" srcId="{F5961DD5-682B-4D21-A827-30C64679BB5F}" destId="{158D03B5-6B93-4427-93F6-DA68DB515965}" srcOrd="3" destOrd="0" parTransId="{A5A1D14F-834B-4600-9565-72D9D5FD1005}" sibTransId="{16B02116-91E9-4D6F-91C4-3359AE45B290}"/>
    <dgm:cxn modelId="{A6546C58-00C9-4163-9937-35ADC2EE625F}" srcId="{F5961DD5-682B-4D21-A827-30C64679BB5F}" destId="{B0AFB14B-1C0F-46F6-9B5C-EA6281E124A1}" srcOrd="1" destOrd="0" parTransId="{A07C79C0-6388-4DE1-8CC8-2542AFAE9643}" sibTransId="{FCE492B7-769B-4E86-ACF7-0BFF41E13A25}"/>
    <dgm:cxn modelId="{BF876DFE-35F0-4242-A312-349573955FE8}" type="presOf" srcId="{12017703-650C-4A08-BDD0-9E10CB7C8A90}" destId="{9AFA4903-C1AC-4872-B8FC-33B461DA35FC}" srcOrd="0" destOrd="1" presId="urn:microsoft.com/office/officeart/2005/8/layout/process3"/>
    <dgm:cxn modelId="{7C7C1ACA-D121-4A09-BFF4-2A57A30D871A}" type="presOf" srcId="{D7467A3A-2B78-4CDD-91C9-D96452997227}" destId="{84DC82A2-8D59-472B-BE22-46F053C16CD5}" srcOrd="0" destOrd="0" presId="urn:microsoft.com/office/officeart/2005/8/layout/process3"/>
    <dgm:cxn modelId="{623D647D-6714-48FE-8370-BF6C451B2ADF}" type="presOf" srcId="{158D03B5-6B93-4427-93F6-DA68DB515965}" destId="{893E387F-15C0-4F86-BCD4-13F52E420B46}" srcOrd="0" destOrd="3" presId="urn:microsoft.com/office/officeart/2005/8/layout/process3"/>
    <dgm:cxn modelId="{F06694D9-81CF-4731-9688-7F7EAF3A32F3}" type="presOf" srcId="{74BEA496-A1DD-4BF1-9B40-A4900594D48D}" destId="{032BAEB6-0FB1-4780-AF60-2EFB8C965C77}" srcOrd="0" destOrd="3" presId="urn:microsoft.com/office/officeart/2005/8/layout/process3"/>
    <dgm:cxn modelId="{37CFE086-8264-4424-B1D0-18A97A56AF66}" type="presOf" srcId="{4DFC88DE-E0F0-4976-9B83-58EADA7CE300}" destId="{14AD0DAF-92D3-400A-A4E0-170D0AF84100}" srcOrd="0" destOrd="0" presId="urn:microsoft.com/office/officeart/2005/8/layout/process3"/>
    <dgm:cxn modelId="{CD5C2132-EC32-477A-8B95-71C1A081D034}" type="presOf" srcId="{D243E188-46FA-48D6-840C-D31BF60151D6}" destId="{9AFA4903-C1AC-4872-B8FC-33B461DA35FC}" srcOrd="0" destOrd="2" presId="urn:microsoft.com/office/officeart/2005/8/layout/process3"/>
    <dgm:cxn modelId="{9197A1EF-40BA-4A00-90BC-61CBC94FE8A7}" type="presOf" srcId="{3C06DC45-D510-48CC-B9DC-C19564791119}" destId="{9AFA4903-C1AC-4872-B8FC-33B461DA35FC}" srcOrd="0" destOrd="0" presId="urn:microsoft.com/office/officeart/2005/8/layout/process3"/>
    <dgm:cxn modelId="{63D5015B-3865-4A4B-AEB1-FBEF0DE71B9A}" srcId="{CADE50C9-6A62-45AC-AF42-A90DC46A3209}" destId="{DC2DF88C-35A0-4E30-A3E4-E002DC34F521}" srcOrd="2" destOrd="0" parTransId="{9BB88C43-2261-4EC7-A70D-463964685938}" sibTransId="{4DFC88DE-E0F0-4976-9B83-58EADA7CE300}"/>
    <dgm:cxn modelId="{6C7842C7-2928-4666-A7BA-454C6506C36C}" type="presOf" srcId="{4DFC88DE-E0F0-4976-9B83-58EADA7CE300}" destId="{7E8F3DD0-4BD8-4C40-B882-1E8B5E423D90}" srcOrd="1" destOrd="0" presId="urn:microsoft.com/office/officeart/2005/8/layout/process3"/>
    <dgm:cxn modelId="{AF250757-46ED-49A3-A2B4-276D1B47F666}" type="presOf" srcId="{CADE50C9-6A62-45AC-AF42-A90DC46A3209}" destId="{FDB6D5C0-0ED5-4B9D-9E48-126ED2C433C3}" srcOrd="0" destOrd="0" presId="urn:microsoft.com/office/officeart/2005/8/layout/process3"/>
    <dgm:cxn modelId="{5BBBD0A9-97DA-480E-AD44-1947C76CE5E6}" srcId="{CADE50C9-6A62-45AC-AF42-A90DC46A3209}" destId="{5F712884-449D-4DB5-9953-28B7C76B95EA}" srcOrd="0" destOrd="0" parTransId="{959B81DB-0329-4043-A334-D05EB5160B66}" sibTransId="{EB5FE175-6B6D-4195-A86F-6DFA96778160}"/>
    <dgm:cxn modelId="{7A63044C-EE1D-4724-9059-4496B4425527}" type="presOf" srcId="{F5961DD5-682B-4D21-A827-30C64679BB5F}" destId="{4858D85A-2D02-42C7-A50A-A4E78D4F073F}" srcOrd="0" destOrd="0" presId="urn:microsoft.com/office/officeart/2005/8/layout/process3"/>
    <dgm:cxn modelId="{B2733D3B-E352-4F5C-889A-1B9ECD5F8F60}" type="presOf" srcId="{EB5FE175-6B6D-4195-A86F-6DFA96778160}" destId="{B4B2D37A-6F50-4E0F-B305-9EB4D512D773}" srcOrd="0" destOrd="0" presId="urn:microsoft.com/office/officeart/2005/8/layout/process3"/>
    <dgm:cxn modelId="{A5C9FCE5-8766-426B-B5BE-B83931DD52CA}" type="presOf" srcId="{D7467A3A-2B78-4CDD-91C9-D96452997227}" destId="{E38B4FCE-9678-4085-AB99-40595BD6EB1C}" srcOrd="1" destOrd="0" presId="urn:microsoft.com/office/officeart/2005/8/layout/process3"/>
    <dgm:cxn modelId="{7ABD90DB-F50D-452D-AF82-6A99179F994C}" type="presOf" srcId="{F9A1D37E-6A51-43D1-B240-38433167E763}" destId="{032BAEB6-0FB1-4780-AF60-2EFB8C965C77}" srcOrd="0" destOrd="1" presId="urn:microsoft.com/office/officeart/2005/8/layout/process3"/>
    <dgm:cxn modelId="{BE22A079-E57E-4F90-8F03-13C1EAD48F9B}" type="presOf" srcId="{6D887B89-8EA0-4C8C-8BBC-3348868B259F}" destId="{893E387F-15C0-4F86-BCD4-13F52E420B46}" srcOrd="0" destOrd="4" presId="urn:microsoft.com/office/officeart/2005/8/layout/process3"/>
    <dgm:cxn modelId="{D998B319-C072-4BF0-B5CB-2075DB30B691}" srcId="{DC2DF88C-35A0-4E30-A3E4-E002DC34F521}" destId="{DF9FD532-8B13-446E-B6A3-59BDF574BCA8}" srcOrd="0" destOrd="0" parTransId="{3A79FA23-5F3F-4F7D-B4AC-A9C282166E18}" sibTransId="{31B32A6E-6E91-4EAA-96F6-92A0035B120A}"/>
    <dgm:cxn modelId="{AFDCD21F-6A2E-489B-812E-410C1CEBA71B}" srcId="{F5961DD5-682B-4D21-A827-30C64679BB5F}" destId="{6D887B89-8EA0-4C8C-8BBC-3348868B259F}" srcOrd="4" destOrd="0" parTransId="{06CA411B-0A6B-40A4-86BB-D0E52391111C}" sibTransId="{0AF311D8-8061-49CB-9058-614262BDEF0F}"/>
    <dgm:cxn modelId="{F188FC37-C998-4CDB-85A2-EBB389808248}" type="presOf" srcId="{981C2CD8-7E8A-4682-8B5A-A510268B34AC}" destId="{B29D4F23-83F6-4C7C-9B29-72BF90EFE2CC}" srcOrd="1" destOrd="0" presId="urn:microsoft.com/office/officeart/2005/8/layout/process3"/>
    <dgm:cxn modelId="{D95BF8C4-EEA0-4AAE-8693-AFAC7500B286}" srcId="{CADE50C9-6A62-45AC-AF42-A90DC46A3209}" destId="{981C2CD8-7E8A-4682-8B5A-A510268B34AC}" srcOrd="1" destOrd="0" parTransId="{1185AE54-EDEE-4D55-93F6-F7D354ED7C11}" sibTransId="{D7467A3A-2B78-4CDD-91C9-D96452997227}"/>
    <dgm:cxn modelId="{32FF4146-0E76-4A35-93E2-AE8FD08A956B}" srcId="{981C2CD8-7E8A-4682-8B5A-A510268B34AC}" destId="{DB27C2AD-C4E5-4CE7-B912-EB6555454639}" srcOrd="2" destOrd="0" parTransId="{635CB92E-CFC3-4AD0-B00C-EFE7F7877E87}" sibTransId="{6DD2ED1A-2F6C-4A19-A365-DFD0CF46B5AC}"/>
    <dgm:cxn modelId="{55246683-0A80-455D-B6B5-2B2736293CF2}" srcId="{5F712884-449D-4DB5-9953-28B7C76B95EA}" destId="{3C06DC45-D510-48CC-B9DC-C19564791119}" srcOrd="0" destOrd="0" parTransId="{65F5C7C6-EB25-442A-AB0B-B47F97609474}" sibTransId="{D1AB7263-DC38-4830-9C45-C1403EA8E20B}"/>
    <dgm:cxn modelId="{BB6865B8-A688-4FC4-AFAA-E66324174F02}" type="presOf" srcId="{5F712884-449D-4DB5-9953-28B7C76B95EA}" destId="{E252839F-D941-4E3B-BA68-AC653DAEAE4C}" srcOrd="1" destOrd="0" presId="urn:microsoft.com/office/officeart/2005/8/layout/process3"/>
    <dgm:cxn modelId="{588FB7F8-38E1-4C83-B033-9DA7C8F5CEC0}" srcId="{981C2CD8-7E8A-4682-8B5A-A510268B34AC}" destId="{F9A1D37E-6A51-43D1-B240-38433167E763}" srcOrd="1" destOrd="0" parTransId="{988C4C11-F5C0-4D6D-B155-3F617029B241}" sibTransId="{2011F658-7C50-4BFF-93B9-2E95A799C6FD}"/>
    <dgm:cxn modelId="{461E3B8D-CDD4-4E38-A9CC-325E95F35F5C}" type="presOf" srcId="{72DB7378-4256-4528-8672-DEEF82828E57}" destId="{893E387F-15C0-4F86-BCD4-13F52E420B46}" srcOrd="0" destOrd="0" presId="urn:microsoft.com/office/officeart/2005/8/layout/process3"/>
    <dgm:cxn modelId="{7F680436-2E06-4980-9976-2F4A1F1D8C56}" srcId="{F5961DD5-682B-4D21-A827-30C64679BB5F}" destId="{BAE16A27-D6DB-43D7-9A5A-8228C3BD3A0A}" srcOrd="2" destOrd="0" parTransId="{06C0F656-E6F7-4599-B758-12A7FE85BD3E}" sibTransId="{66898898-08B7-4753-A24F-53B6A0174BB7}"/>
    <dgm:cxn modelId="{47BAA679-3D6E-4A1A-91AA-9E404EE6A4CB}" type="presOf" srcId="{F5961DD5-682B-4D21-A827-30C64679BB5F}" destId="{D685B160-AC57-41A0-95FE-636A4391B913}" srcOrd="1" destOrd="0" presId="urn:microsoft.com/office/officeart/2005/8/layout/process3"/>
    <dgm:cxn modelId="{952A17E8-883C-4E2E-94E6-22E4A770836E}" type="presOf" srcId="{B0AFB14B-1C0F-46F6-9B5C-EA6281E124A1}" destId="{893E387F-15C0-4F86-BCD4-13F52E420B46}" srcOrd="0" destOrd="1" presId="urn:microsoft.com/office/officeart/2005/8/layout/process3"/>
    <dgm:cxn modelId="{C43C10C9-1ADB-47E4-AC2D-9639749D70E8}" type="presOf" srcId="{09EFE1E9-CB7F-4127-A453-FF5C596A502A}" destId="{1526152F-906E-4121-A143-DD130A011105}" srcOrd="0" destOrd="2" presId="urn:microsoft.com/office/officeart/2005/8/layout/process3"/>
    <dgm:cxn modelId="{0B346A3A-4FEE-4053-807C-D160C72371AA}" srcId="{DC2DF88C-35A0-4E30-A3E4-E002DC34F521}" destId="{09EFE1E9-CB7F-4127-A453-FF5C596A502A}" srcOrd="2" destOrd="0" parTransId="{4E697044-FB91-4E01-A844-C02E70E6FCBC}" sibTransId="{DA5FFF9B-8BEF-4001-91ED-72B5D31161A3}"/>
    <dgm:cxn modelId="{AABA8D8C-E800-4FDC-8C5F-A5D82041D563}" type="presOf" srcId="{CF1FE966-0BB0-47ED-84B3-EC7AB055925F}" destId="{032BAEB6-0FB1-4780-AF60-2EFB8C965C77}" srcOrd="0" destOrd="0" presId="urn:microsoft.com/office/officeart/2005/8/layout/process3"/>
    <dgm:cxn modelId="{93006ACD-B004-4B1F-B0D0-6C85222A28DE}" type="presOf" srcId="{EB5FE175-6B6D-4195-A86F-6DFA96778160}" destId="{ADE18D45-E3E4-4C40-8D6C-3AC62ACE8299}" srcOrd="1" destOrd="0" presId="urn:microsoft.com/office/officeart/2005/8/layout/process3"/>
    <dgm:cxn modelId="{2B1E6CD2-9E99-4BF4-91F4-6569897959CC}" type="presParOf" srcId="{FDB6D5C0-0ED5-4B9D-9E48-126ED2C433C3}" destId="{CFDB6B04-AAD5-42A2-8A40-C0EC4077F01E}" srcOrd="0" destOrd="0" presId="urn:microsoft.com/office/officeart/2005/8/layout/process3"/>
    <dgm:cxn modelId="{1E36B744-698A-4110-8366-45A5C14FAB2F}" type="presParOf" srcId="{CFDB6B04-AAD5-42A2-8A40-C0EC4077F01E}" destId="{EF3A946E-96B3-4628-91EB-8B0A2A37DDB1}" srcOrd="0" destOrd="0" presId="urn:microsoft.com/office/officeart/2005/8/layout/process3"/>
    <dgm:cxn modelId="{A8E72DFA-2E76-423D-B051-4B4AE1F43988}" type="presParOf" srcId="{CFDB6B04-AAD5-42A2-8A40-C0EC4077F01E}" destId="{E252839F-D941-4E3B-BA68-AC653DAEAE4C}" srcOrd="1" destOrd="0" presId="urn:microsoft.com/office/officeart/2005/8/layout/process3"/>
    <dgm:cxn modelId="{C743754D-872F-4CB7-98AB-907F3F8DF9A9}" type="presParOf" srcId="{CFDB6B04-AAD5-42A2-8A40-C0EC4077F01E}" destId="{9AFA4903-C1AC-4872-B8FC-33B461DA35FC}" srcOrd="2" destOrd="0" presId="urn:microsoft.com/office/officeart/2005/8/layout/process3"/>
    <dgm:cxn modelId="{3ACFCAB8-326A-415A-9D3E-264698501C9F}" type="presParOf" srcId="{FDB6D5C0-0ED5-4B9D-9E48-126ED2C433C3}" destId="{B4B2D37A-6F50-4E0F-B305-9EB4D512D773}" srcOrd="1" destOrd="0" presId="urn:microsoft.com/office/officeart/2005/8/layout/process3"/>
    <dgm:cxn modelId="{4CA85728-BF05-4EA0-AC81-26EEF58DACD1}" type="presParOf" srcId="{B4B2D37A-6F50-4E0F-B305-9EB4D512D773}" destId="{ADE18D45-E3E4-4C40-8D6C-3AC62ACE8299}" srcOrd="0" destOrd="0" presId="urn:microsoft.com/office/officeart/2005/8/layout/process3"/>
    <dgm:cxn modelId="{B7963F07-84FF-4AB4-85F0-AEA6E7572C23}" type="presParOf" srcId="{FDB6D5C0-0ED5-4B9D-9E48-126ED2C433C3}" destId="{4D30E82E-B1D1-4836-AA5D-2AD3F6A52082}" srcOrd="2" destOrd="0" presId="urn:microsoft.com/office/officeart/2005/8/layout/process3"/>
    <dgm:cxn modelId="{8AD50803-D73D-48EA-A1D7-A97D4337B166}" type="presParOf" srcId="{4D30E82E-B1D1-4836-AA5D-2AD3F6A52082}" destId="{C084451C-3DBC-48CF-A871-B521FE90830A}" srcOrd="0" destOrd="0" presId="urn:microsoft.com/office/officeart/2005/8/layout/process3"/>
    <dgm:cxn modelId="{AEA58724-A211-4DEF-A1A2-6D535F31212A}" type="presParOf" srcId="{4D30E82E-B1D1-4836-AA5D-2AD3F6A52082}" destId="{B29D4F23-83F6-4C7C-9B29-72BF90EFE2CC}" srcOrd="1" destOrd="0" presId="urn:microsoft.com/office/officeart/2005/8/layout/process3"/>
    <dgm:cxn modelId="{A4F0F5F4-B969-4CF0-ABDB-3EB68E784446}" type="presParOf" srcId="{4D30E82E-B1D1-4836-AA5D-2AD3F6A52082}" destId="{032BAEB6-0FB1-4780-AF60-2EFB8C965C77}" srcOrd="2" destOrd="0" presId="urn:microsoft.com/office/officeart/2005/8/layout/process3"/>
    <dgm:cxn modelId="{6D9E19E4-6D00-48A3-A816-3A0A4C255CFD}" type="presParOf" srcId="{FDB6D5C0-0ED5-4B9D-9E48-126ED2C433C3}" destId="{84DC82A2-8D59-472B-BE22-46F053C16CD5}" srcOrd="3" destOrd="0" presId="urn:microsoft.com/office/officeart/2005/8/layout/process3"/>
    <dgm:cxn modelId="{75C033CD-1209-4B0E-A244-CCC6C5DA69E7}" type="presParOf" srcId="{84DC82A2-8D59-472B-BE22-46F053C16CD5}" destId="{E38B4FCE-9678-4085-AB99-40595BD6EB1C}" srcOrd="0" destOrd="0" presId="urn:microsoft.com/office/officeart/2005/8/layout/process3"/>
    <dgm:cxn modelId="{49EDC91B-50FF-4365-926C-F2278594A3F7}" type="presParOf" srcId="{FDB6D5C0-0ED5-4B9D-9E48-126ED2C433C3}" destId="{A7DAE057-DF90-4B1D-8997-39328454C8BF}" srcOrd="4" destOrd="0" presId="urn:microsoft.com/office/officeart/2005/8/layout/process3"/>
    <dgm:cxn modelId="{8DCC3BCF-5F21-459E-BFF8-E61E04BC6115}" type="presParOf" srcId="{A7DAE057-DF90-4B1D-8997-39328454C8BF}" destId="{D297B747-A2CF-41E4-A59D-391BC474F135}" srcOrd="0" destOrd="0" presId="urn:microsoft.com/office/officeart/2005/8/layout/process3"/>
    <dgm:cxn modelId="{45F2F7F4-A821-41D8-97FE-1BCC41637512}" type="presParOf" srcId="{A7DAE057-DF90-4B1D-8997-39328454C8BF}" destId="{ABF185BD-956E-4777-8763-980278E426BB}" srcOrd="1" destOrd="0" presId="urn:microsoft.com/office/officeart/2005/8/layout/process3"/>
    <dgm:cxn modelId="{9E83D103-F9A6-4857-9AB9-FDE9BD76651D}" type="presParOf" srcId="{A7DAE057-DF90-4B1D-8997-39328454C8BF}" destId="{1526152F-906E-4121-A143-DD130A011105}" srcOrd="2" destOrd="0" presId="urn:microsoft.com/office/officeart/2005/8/layout/process3"/>
    <dgm:cxn modelId="{C50C89FF-10B7-474B-BADA-AE4B0B2B514D}" type="presParOf" srcId="{FDB6D5C0-0ED5-4B9D-9E48-126ED2C433C3}" destId="{14AD0DAF-92D3-400A-A4E0-170D0AF84100}" srcOrd="5" destOrd="0" presId="urn:microsoft.com/office/officeart/2005/8/layout/process3"/>
    <dgm:cxn modelId="{54D0F3B8-77BF-44DC-AE21-DFB3C93FE638}" type="presParOf" srcId="{14AD0DAF-92D3-400A-A4E0-170D0AF84100}" destId="{7E8F3DD0-4BD8-4C40-B882-1E8B5E423D90}" srcOrd="0" destOrd="0" presId="urn:microsoft.com/office/officeart/2005/8/layout/process3"/>
    <dgm:cxn modelId="{10ADB078-339C-42F4-B8CA-BDC61A653524}" type="presParOf" srcId="{FDB6D5C0-0ED5-4B9D-9E48-126ED2C433C3}" destId="{680AC8C3-1F16-413E-9EEB-B70CDD39FAED}" srcOrd="6" destOrd="0" presId="urn:microsoft.com/office/officeart/2005/8/layout/process3"/>
    <dgm:cxn modelId="{2D04AC6E-42B8-4A44-93E8-A5CE9BC4015F}" type="presParOf" srcId="{680AC8C3-1F16-413E-9EEB-B70CDD39FAED}" destId="{4858D85A-2D02-42C7-A50A-A4E78D4F073F}" srcOrd="0" destOrd="0" presId="urn:microsoft.com/office/officeart/2005/8/layout/process3"/>
    <dgm:cxn modelId="{79892CE0-795A-43FE-8EA3-4125BC575FCA}" type="presParOf" srcId="{680AC8C3-1F16-413E-9EEB-B70CDD39FAED}" destId="{D685B160-AC57-41A0-95FE-636A4391B913}" srcOrd="1" destOrd="0" presId="urn:microsoft.com/office/officeart/2005/8/layout/process3"/>
    <dgm:cxn modelId="{731CA2C0-3CE3-4192-9DF8-D7B7B3113BC5}" type="presParOf" srcId="{680AC8C3-1F16-413E-9EEB-B70CDD39FAED}" destId="{893E387F-15C0-4F86-BCD4-13F52E420B46}"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51282-0938-422C-9E95-11E748D01F8C}">
      <dsp:nvSpPr>
        <dsp:cNvPr id="0" name=""/>
        <dsp:cNvSpPr/>
      </dsp:nvSpPr>
      <dsp:spPr>
        <a:xfrm>
          <a:off x="3143" y="11249"/>
          <a:ext cx="3064668" cy="92160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b="1" kern="1200" dirty="0" smtClean="0"/>
            <a:t>Challenges</a:t>
          </a:r>
          <a:endParaRPr lang="en-US" sz="3200" b="1" kern="1200" dirty="0"/>
        </a:p>
      </dsp:txBody>
      <dsp:txXfrm>
        <a:off x="3143" y="11249"/>
        <a:ext cx="3064668" cy="921600"/>
      </dsp:txXfrm>
    </dsp:sp>
    <dsp:sp modelId="{9B31B566-F93C-4932-9C27-2AC260B106B4}">
      <dsp:nvSpPr>
        <dsp:cNvPr id="0" name=""/>
        <dsp:cNvSpPr/>
      </dsp:nvSpPr>
      <dsp:spPr>
        <a:xfrm>
          <a:off x="3143" y="932849"/>
          <a:ext cx="3064668" cy="3513600"/>
        </a:xfrm>
        <a:prstGeom prst="rect">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just" defTabSz="1422400">
            <a:lnSpc>
              <a:spcPct val="90000"/>
            </a:lnSpc>
            <a:spcBef>
              <a:spcPct val="0"/>
            </a:spcBef>
            <a:spcAft>
              <a:spcPct val="15000"/>
            </a:spcAft>
            <a:buChar char="••"/>
          </a:pPr>
          <a:r>
            <a:rPr lang="en-US" sz="3200" kern="1200" dirty="0" smtClean="0"/>
            <a:t>Processes automation</a:t>
          </a:r>
          <a:endParaRPr lang="en-US" sz="3200" kern="1200" dirty="0"/>
        </a:p>
        <a:p>
          <a:pPr marL="285750" lvl="1" indent="-285750" algn="just" defTabSz="1422400">
            <a:lnSpc>
              <a:spcPct val="90000"/>
            </a:lnSpc>
            <a:spcBef>
              <a:spcPct val="0"/>
            </a:spcBef>
            <a:spcAft>
              <a:spcPct val="15000"/>
            </a:spcAft>
            <a:buChar char="••"/>
          </a:pPr>
          <a:r>
            <a:rPr lang="en-US" sz="3200" kern="1200" dirty="0" smtClean="0"/>
            <a:t>Customer experience</a:t>
          </a:r>
          <a:endParaRPr lang="en-US" sz="3200" kern="1200" dirty="0"/>
        </a:p>
        <a:p>
          <a:pPr marL="285750" lvl="1" indent="-285750" algn="just" defTabSz="1422400">
            <a:lnSpc>
              <a:spcPct val="90000"/>
            </a:lnSpc>
            <a:spcBef>
              <a:spcPct val="0"/>
            </a:spcBef>
            <a:spcAft>
              <a:spcPct val="15000"/>
            </a:spcAft>
            <a:buChar char="••"/>
          </a:pPr>
          <a:r>
            <a:rPr lang="en-US" sz="3200" kern="1200" dirty="0" smtClean="0"/>
            <a:t>Analytics through reporting</a:t>
          </a:r>
          <a:endParaRPr lang="en-US" sz="3200" kern="1200" dirty="0"/>
        </a:p>
      </dsp:txBody>
      <dsp:txXfrm>
        <a:off x="3143" y="932849"/>
        <a:ext cx="3064668" cy="3513600"/>
      </dsp:txXfrm>
    </dsp:sp>
    <dsp:sp modelId="{7C161E6A-A933-4F26-AC69-DB5355D2DFE6}">
      <dsp:nvSpPr>
        <dsp:cNvPr id="0" name=""/>
        <dsp:cNvSpPr/>
      </dsp:nvSpPr>
      <dsp:spPr>
        <a:xfrm>
          <a:off x="3496865" y="11249"/>
          <a:ext cx="3064668" cy="92160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b="1" kern="1200" dirty="0" smtClean="0"/>
            <a:t>Solution</a:t>
          </a:r>
          <a:endParaRPr lang="en-US" sz="3200" b="1" kern="1200" dirty="0"/>
        </a:p>
      </dsp:txBody>
      <dsp:txXfrm>
        <a:off x="3496865" y="11249"/>
        <a:ext cx="3064668" cy="921600"/>
      </dsp:txXfrm>
    </dsp:sp>
    <dsp:sp modelId="{571D68AB-B350-4D5C-AB6A-ABC40C2D8986}">
      <dsp:nvSpPr>
        <dsp:cNvPr id="0" name=""/>
        <dsp:cNvSpPr/>
      </dsp:nvSpPr>
      <dsp:spPr>
        <a:xfrm>
          <a:off x="3496865" y="932849"/>
          <a:ext cx="3064668" cy="3513600"/>
        </a:xfrm>
        <a:prstGeom prst="rect">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Oracle Service Cloud</a:t>
          </a:r>
          <a:endParaRPr lang="en-US" sz="3200" kern="1200" dirty="0"/>
        </a:p>
        <a:p>
          <a:pPr marL="285750" lvl="1" indent="-285750" algn="l" defTabSz="1422400">
            <a:lnSpc>
              <a:spcPct val="90000"/>
            </a:lnSpc>
            <a:spcBef>
              <a:spcPct val="0"/>
            </a:spcBef>
            <a:spcAft>
              <a:spcPct val="15000"/>
            </a:spcAft>
            <a:buChar char="••"/>
          </a:pPr>
          <a:endParaRPr lang="en-US" sz="3200" kern="1200" dirty="0"/>
        </a:p>
      </dsp:txBody>
      <dsp:txXfrm>
        <a:off x="3496865" y="932849"/>
        <a:ext cx="3064668" cy="3513600"/>
      </dsp:txXfrm>
    </dsp:sp>
    <dsp:sp modelId="{98493B2B-A905-429A-BAEF-6EBFD0668D83}">
      <dsp:nvSpPr>
        <dsp:cNvPr id="0" name=""/>
        <dsp:cNvSpPr/>
      </dsp:nvSpPr>
      <dsp:spPr>
        <a:xfrm>
          <a:off x="6990588" y="11249"/>
          <a:ext cx="3064668" cy="92160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b="1" kern="1200" dirty="0" smtClean="0"/>
            <a:t>Results</a:t>
          </a:r>
          <a:endParaRPr lang="en-US" sz="3200" b="1" kern="1200" dirty="0"/>
        </a:p>
      </dsp:txBody>
      <dsp:txXfrm>
        <a:off x="6990588" y="11249"/>
        <a:ext cx="3064668" cy="921600"/>
      </dsp:txXfrm>
    </dsp:sp>
    <dsp:sp modelId="{875AD089-2E66-469E-88C2-DFFE8330212E}">
      <dsp:nvSpPr>
        <dsp:cNvPr id="0" name=""/>
        <dsp:cNvSpPr/>
      </dsp:nvSpPr>
      <dsp:spPr>
        <a:xfrm>
          <a:off x="6990588" y="932849"/>
          <a:ext cx="3064668" cy="3513600"/>
        </a:xfrm>
        <a:prstGeom prst="rect">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Executive Education</a:t>
          </a:r>
          <a:endParaRPr lang="en-US" sz="3200" kern="1200" dirty="0"/>
        </a:p>
        <a:p>
          <a:pPr marL="285750" lvl="1" indent="-285750" algn="l" defTabSz="1422400">
            <a:lnSpc>
              <a:spcPct val="90000"/>
            </a:lnSpc>
            <a:spcBef>
              <a:spcPct val="0"/>
            </a:spcBef>
            <a:spcAft>
              <a:spcPct val="15000"/>
            </a:spcAft>
            <a:buChar char="••"/>
          </a:pPr>
          <a:r>
            <a:rPr lang="en-US" sz="3200" kern="1200" dirty="0" smtClean="0"/>
            <a:t>Marketing</a:t>
          </a:r>
          <a:endParaRPr lang="en-US" sz="3200" kern="1200" dirty="0"/>
        </a:p>
        <a:p>
          <a:pPr marL="285750" lvl="1" indent="-285750" algn="l" defTabSz="1422400">
            <a:lnSpc>
              <a:spcPct val="90000"/>
            </a:lnSpc>
            <a:spcBef>
              <a:spcPct val="0"/>
            </a:spcBef>
            <a:spcAft>
              <a:spcPct val="15000"/>
            </a:spcAft>
            <a:buChar char="••"/>
          </a:pPr>
          <a:r>
            <a:rPr lang="en-US" sz="3200" i="1" kern="1200" dirty="0" smtClean="0"/>
            <a:t>Admissions </a:t>
          </a:r>
          <a:r>
            <a:rPr lang="en-US" sz="3200" kern="1200" dirty="0" smtClean="0">
              <a:latin typeface="Times New Roman" panose="02020603050405020304" pitchFamily="18" charset="0"/>
              <a:cs typeface="Times New Roman" panose="02020603050405020304" pitchFamily="18" charset="0"/>
            </a:rPr>
            <a:t>⃰⃰</a:t>
          </a:r>
          <a:endParaRPr lang="en-US" sz="3200" kern="1200" dirty="0"/>
        </a:p>
      </dsp:txBody>
      <dsp:txXfrm>
        <a:off x="6990588" y="932849"/>
        <a:ext cx="3064668" cy="3513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2839F-D941-4E3B-BA68-AC653DAEAE4C}">
      <dsp:nvSpPr>
        <dsp:cNvPr id="0" name=""/>
        <dsp:cNvSpPr/>
      </dsp:nvSpPr>
      <dsp:spPr>
        <a:xfrm>
          <a:off x="1328" y="1099321"/>
          <a:ext cx="1669286" cy="518399"/>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kern="1200" dirty="0"/>
            <a:t>Step 1</a:t>
          </a:r>
        </a:p>
      </dsp:txBody>
      <dsp:txXfrm>
        <a:off x="1328" y="1099321"/>
        <a:ext cx="1669286" cy="345600"/>
      </dsp:txXfrm>
    </dsp:sp>
    <dsp:sp modelId="{9AFA4903-C1AC-4872-B8FC-33B461DA35FC}">
      <dsp:nvSpPr>
        <dsp:cNvPr id="0" name=""/>
        <dsp:cNvSpPr/>
      </dsp:nvSpPr>
      <dsp:spPr>
        <a:xfrm>
          <a:off x="343230" y="1444921"/>
          <a:ext cx="1669286" cy="1913456"/>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Pilot Phase </a:t>
          </a:r>
          <a:endParaRPr lang="en-US" sz="1200" kern="1200" dirty="0"/>
        </a:p>
        <a:p>
          <a:pPr marL="114300" lvl="1" indent="-114300" algn="l" defTabSz="533400">
            <a:lnSpc>
              <a:spcPct val="90000"/>
            </a:lnSpc>
            <a:spcBef>
              <a:spcPct val="0"/>
            </a:spcBef>
            <a:spcAft>
              <a:spcPct val="15000"/>
            </a:spcAft>
            <a:buChar char="••"/>
          </a:pPr>
          <a:r>
            <a:rPr lang="en-US" sz="1200" kern="1200" dirty="0" smtClean="0"/>
            <a:t>Recruiting campaign &amp; queries</a:t>
          </a:r>
          <a:endParaRPr lang="en-US" sz="1200" kern="1200" dirty="0"/>
        </a:p>
        <a:p>
          <a:pPr marL="114300" lvl="1" indent="-114300" algn="l" defTabSz="533400">
            <a:lnSpc>
              <a:spcPct val="90000"/>
            </a:lnSpc>
            <a:spcBef>
              <a:spcPct val="0"/>
            </a:spcBef>
            <a:spcAft>
              <a:spcPct val="15000"/>
            </a:spcAft>
            <a:buChar char="••"/>
          </a:pPr>
          <a:r>
            <a:rPr lang="en-US" sz="1200" kern="1200" dirty="0" smtClean="0"/>
            <a:t>Training and test site assignment</a:t>
          </a:r>
          <a:endParaRPr lang="en-US" sz="1200" kern="1200" dirty="0"/>
        </a:p>
      </dsp:txBody>
      <dsp:txXfrm>
        <a:off x="392122" y="1493813"/>
        <a:ext cx="1571502" cy="1815672"/>
      </dsp:txXfrm>
    </dsp:sp>
    <dsp:sp modelId="{B4B2D37A-6F50-4E0F-B305-9EB4D512D773}">
      <dsp:nvSpPr>
        <dsp:cNvPr id="0" name=""/>
        <dsp:cNvSpPr/>
      </dsp:nvSpPr>
      <dsp:spPr>
        <a:xfrm>
          <a:off x="1923672" y="1064319"/>
          <a:ext cx="536482" cy="415604"/>
        </a:xfrm>
        <a:prstGeom prst="rightArrow">
          <a:avLst>
            <a:gd name="adj1" fmla="val 60000"/>
            <a:gd name="adj2" fmla="val 50000"/>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923672" y="1147440"/>
        <a:ext cx="411801" cy="249362"/>
      </dsp:txXfrm>
    </dsp:sp>
    <dsp:sp modelId="{B29D4F23-83F6-4C7C-9B29-72BF90EFE2CC}">
      <dsp:nvSpPr>
        <dsp:cNvPr id="0" name=""/>
        <dsp:cNvSpPr/>
      </dsp:nvSpPr>
      <dsp:spPr>
        <a:xfrm>
          <a:off x="2682846" y="1099321"/>
          <a:ext cx="1669286" cy="518399"/>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kern="1200" dirty="0"/>
            <a:t>Step 2</a:t>
          </a:r>
        </a:p>
      </dsp:txBody>
      <dsp:txXfrm>
        <a:off x="2682846" y="1099321"/>
        <a:ext cx="1669286" cy="345600"/>
      </dsp:txXfrm>
    </dsp:sp>
    <dsp:sp modelId="{032BAEB6-0FB1-4780-AF60-2EFB8C965C77}">
      <dsp:nvSpPr>
        <dsp:cNvPr id="0" name=""/>
        <dsp:cNvSpPr/>
      </dsp:nvSpPr>
      <dsp:spPr>
        <a:xfrm>
          <a:off x="3024748" y="1444921"/>
          <a:ext cx="1669286" cy="1913456"/>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Evaluation of the Pilot Phase </a:t>
          </a:r>
          <a:endParaRPr lang="en-US" sz="1200" kern="1200" dirty="0"/>
        </a:p>
        <a:p>
          <a:pPr marL="114300" lvl="1" indent="-114300" algn="l" defTabSz="533400">
            <a:lnSpc>
              <a:spcPct val="90000"/>
            </a:lnSpc>
            <a:spcBef>
              <a:spcPct val="0"/>
            </a:spcBef>
            <a:spcAft>
              <a:spcPct val="15000"/>
            </a:spcAft>
            <a:buChar char="••"/>
          </a:pPr>
          <a:r>
            <a:rPr lang="en-US" sz="1200" kern="1200" dirty="0" smtClean="0"/>
            <a:t>Recommendations </a:t>
          </a:r>
          <a:endParaRPr lang="en-US" sz="1200" kern="1200" dirty="0"/>
        </a:p>
        <a:p>
          <a:pPr marL="114300" lvl="1" indent="-114300" algn="l" defTabSz="533400">
            <a:lnSpc>
              <a:spcPct val="90000"/>
            </a:lnSpc>
            <a:spcBef>
              <a:spcPct val="0"/>
            </a:spcBef>
            <a:spcAft>
              <a:spcPct val="15000"/>
            </a:spcAft>
            <a:buChar char="••"/>
          </a:pPr>
          <a:r>
            <a:rPr lang="en-US" sz="1200" kern="1200" dirty="0" smtClean="0"/>
            <a:t>Admissions live through PDBA/MBA recruitment </a:t>
          </a:r>
          <a:endParaRPr lang="en-US" sz="1200" kern="1200" dirty="0"/>
        </a:p>
        <a:p>
          <a:pPr marL="114300" lvl="1" indent="-114300" algn="l" defTabSz="533400">
            <a:lnSpc>
              <a:spcPct val="90000"/>
            </a:lnSpc>
            <a:spcBef>
              <a:spcPct val="0"/>
            </a:spcBef>
            <a:spcAft>
              <a:spcPct val="15000"/>
            </a:spcAft>
            <a:buChar char="••"/>
          </a:pPr>
          <a:r>
            <a:rPr lang="en-US" sz="1200" kern="1200" dirty="0" smtClean="0"/>
            <a:t>ExecEd Telkom Digital </a:t>
          </a:r>
          <a:endParaRPr lang="en-US" sz="1200" kern="1200" dirty="0"/>
        </a:p>
      </dsp:txBody>
      <dsp:txXfrm>
        <a:off x="3073640" y="1493813"/>
        <a:ext cx="1571502" cy="1815672"/>
      </dsp:txXfrm>
    </dsp:sp>
    <dsp:sp modelId="{84DC82A2-8D59-472B-BE22-46F053C16CD5}">
      <dsp:nvSpPr>
        <dsp:cNvPr id="0" name=""/>
        <dsp:cNvSpPr/>
      </dsp:nvSpPr>
      <dsp:spPr>
        <a:xfrm>
          <a:off x="4605191" y="1064319"/>
          <a:ext cx="536482" cy="415604"/>
        </a:xfrm>
        <a:prstGeom prst="rightArrow">
          <a:avLst>
            <a:gd name="adj1" fmla="val 60000"/>
            <a:gd name="adj2" fmla="val 50000"/>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605191" y="1147440"/>
        <a:ext cx="411801" cy="249362"/>
      </dsp:txXfrm>
    </dsp:sp>
    <dsp:sp modelId="{ABF185BD-956E-4777-8763-980278E426BB}">
      <dsp:nvSpPr>
        <dsp:cNvPr id="0" name=""/>
        <dsp:cNvSpPr/>
      </dsp:nvSpPr>
      <dsp:spPr>
        <a:xfrm>
          <a:off x="5364364" y="1099321"/>
          <a:ext cx="1669286" cy="518399"/>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kern="1200" dirty="0"/>
            <a:t>Step 3</a:t>
          </a:r>
        </a:p>
      </dsp:txBody>
      <dsp:txXfrm>
        <a:off x="5364364" y="1099321"/>
        <a:ext cx="1669286" cy="345600"/>
      </dsp:txXfrm>
    </dsp:sp>
    <dsp:sp modelId="{1526152F-906E-4121-A143-DD130A011105}">
      <dsp:nvSpPr>
        <dsp:cNvPr id="0" name=""/>
        <dsp:cNvSpPr/>
      </dsp:nvSpPr>
      <dsp:spPr>
        <a:xfrm>
          <a:off x="5706266" y="1444921"/>
          <a:ext cx="1669286" cy="1913456"/>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Academic PDBA –MBA  coordinators live.</a:t>
          </a:r>
          <a:endParaRPr lang="en-US" sz="1200" kern="1200" dirty="0"/>
        </a:p>
        <a:p>
          <a:pPr marL="114300" lvl="1" indent="-114300" algn="l" defTabSz="533400">
            <a:lnSpc>
              <a:spcPct val="90000"/>
            </a:lnSpc>
            <a:spcBef>
              <a:spcPct val="0"/>
            </a:spcBef>
            <a:spcAft>
              <a:spcPct val="15000"/>
            </a:spcAft>
            <a:buChar char="••"/>
          </a:pPr>
          <a:r>
            <a:rPr lang="en-US" sz="1200" kern="1200" dirty="0" smtClean="0"/>
            <a:t>Group two training and test site assignment</a:t>
          </a:r>
          <a:endParaRPr lang="en-US" sz="1200" kern="1200" dirty="0"/>
        </a:p>
        <a:p>
          <a:pPr marL="114300" lvl="1" indent="-114300" algn="l" defTabSz="533400">
            <a:lnSpc>
              <a:spcPct val="90000"/>
            </a:lnSpc>
            <a:spcBef>
              <a:spcPct val="0"/>
            </a:spcBef>
            <a:spcAft>
              <a:spcPct val="15000"/>
            </a:spcAft>
            <a:buChar char="••"/>
          </a:pPr>
          <a:r>
            <a:rPr lang="en-US" sz="1200" kern="1200" dirty="0" smtClean="0"/>
            <a:t>ExecEd live through Executive Relationship Managers </a:t>
          </a:r>
          <a:endParaRPr lang="en-US" sz="1200" kern="1200" dirty="0"/>
        </a:p>
      </dsp:txBody>
      <dsp:txXfrm>
        <a:off x="5755158" y="1493813"/>
        <a:ext cx="1571502" cy="1815672"/>
      </dsp:txXfrm>
    </dsp:sp>
    <dsp:sp modelId="{14AD0DAF-92D3-400A-A4E0-170D0AF84100}">
      <dsp:nvSpPr>
        <dsp:cNvPr id="0" name=""/>
        <dsp:cNvSpPr/>
      </dsp:nvSpPr>
      <dsp:spPr>
        <a:xfrm>
          <a:off x="7286709" y="1064319"/>
          <a:ext cx="536482" cy="415604"/>
        </a:xfrm>
        <a:prstGeom prst="rightArrow">
          <a:avLst>
            <a:gd name="adj1" fmla="val 60000"/>
            <a:gd name="adj2" fmla="val 50000"/>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7286709" y="1147440"/>
        <a:ext cx="411801" cy="249362"/>
      </dsp:txXfrm>
    </dsp:sp>
    <dsp:sp modelId="{D685B160-AC57-41A0-95FE-636A4391B913}">
      <dsp:nvSpPr>
        <dsp:cNvPr id="0" name=""/>
        <dsp:cNvSpPr/>
      </dsp:nvSpPr>
      <dsp:spPr>
        <a:xfrm>
          <a:off x="8045882" y="1099321"/>
          <a:ext cx="1669286" cy="518399"/>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kern="1200" dirty="0"/>
            <a:t>Step 4</a:t>
          </a:r>
        </a:p>
      </dsp:txBody>
      <dsp:txXfrm>
        <a:off x="8045882" y="1099321"/>
        <a:ext cx="1669286" cy="345600"/>
      </dsp:txXfrm>
    </dsp:sp>
    <dsp:sp modelId="{893E387F-15C0-4F86-BCD4-13F52E420B46}">
      <dsp:nvSpPr>
        <dsp:cNvPr id="0" name=""/>
        <dsp:cNvSpPr/>
      </dsp:nvSpPr>
      <dsp:spPr>
        <a:xfrm>
          <a:off x="8387784" y="1444921"/>
          <a:ext cx="1669286" cy="1913456"/>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Marketing full deployment</a:t>
          </a:r>
          <a:endParaRPr lang="en-US" sz="1200" kern="1200" dirty="0"/>
        </a:p>
        <a:p>
          <a:pPr marL="114300" lvl="1" indent="-114300" algn="l" defTabSz="533400">
            <a:lnSpc>
              <a:spcPct val="90000"/>
            </a:lnSpc>
            <a:spcBef>
              <a:spcPct val="0"/>
            </a:spcBef>
            <a:spcAft>
              <a:spcPct val="15000"/>
            </a:spcAft>
            <a:buChar char="••"/>
          </a:pPr>
          <a:r>
            <a:rPr lang="en-US" sz="1200" kern="1200" dirty="0" smtClean="0"/>
            <a:t>ExecEd live </a:t>
          </a:r>
          <a:endParaRPr lang="en-US" sz="1200" kern="1200" dirty="0"/>
        </a:p>
        <a:p>
          <a:pPr marL="114300" lvl="1" indent="-114300" algn="l" defTabSz="533400">
            <a:lnSpc>
              <a:spcPct val="90000"/>
            </a:lnSpc>
            <a:spcBef>
              <a:spcPct val="0"/>
            </a:spcBef>
            <a:spcAft>
              <a:spcPct val="15000"/>
            </a:spcAft>
            <a:buChar char="••"/>
          </a:pPr>
          <a:r>
            <a:rPr lang="en-US" sz="1200" kern="1200" dirty="0" smtClean="0"/>
            <a:t>Lead management </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dsp:txBody>
      <dsp:txXfrm>
        <a:off x="8436676" y="1493813"/>
        <a:ext cx="1571502" cy="181567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475077-A074-4E8C-B45E-964494945228}" type="datetimeFigureOut">
              <a:rPr lang="en-US"/>
              <a:t>7/2/2019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E4C80B-8910-445E-8D30-7A590951118B}" type="slidenum">
              <a:rPr/>
              <a:t>‹#›</a:t>
            </a:fld>
            <a:endParaRPr/>
          </a:p>
        </p:txBody>
      </p:sp>
    </p:spTree>
    <p:extLst>
      <p:ext uri="{BB962C8B-B14F-4D97-AF65-F5344CB8AC3E}">
        <p14:creationId xmlns:p14="http://schemas.microsoft.com/office/powerpoint/2010/main" val="1621254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B48A4-4B96-49F4-8C25-4C9D06114B2C}" type="datetimeFigureOut">
              <a:rPr lang="en-US"/>
              <a:t>7/2/2019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1F1E7-4EFD-4BFF-B438-FCD52FD36B17}" type="slidenum">
              <a:rPr/>
              <a:t>‹#›</a:t>
            </a:fld>
            <a:endParaRPr/>
          </a:p>
        </p:txBody>
      </p:sp>
    </p:spTree>
    <p:extLst>
      <p:ext uri="{BB962C8B-B14F-4D97-AF65-F5344CB8AC3E}">
        <p14:creationId xmlns:p14="http://schemas.microsoft.com/office/powerpoint/2010/main" val="47356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question that your experiment answers</a:t>
            </a:r>
          </a:p>
        </p:txBody>
      </p:sp>
      <p:sp>
        <p:nvSpPr>
          <p:cNvPr id="4" name="Slide Number Placeholder 3"/>
          <p:cNvSpPr>
            <a:spLocks noGrp="1"/>
          </p:cNvSpPr>
          <p:nvPr>
            <p:ph type="sldNum" sz="quarter" idx="10"/>
          </p:nvPr>
        </p:nvSpPr>
        <p:spPr/>
        <p:txBody>
          <a:bodyPr/>
          <a:lstStyle/>
          <a:p>
            <a:fld id="{5D81F1E7-4EFD-4BFF-B438-FCD52FD36B17}" type="slidenum">
              <a:rPr lang="en-US" smtClean="0"/>
              <a:t>4</a:t>
            </a:fld>
            <a:endParaRPr lang="en-US"/>
          </a:p>
        </p:txBody>
      </p:sp>
    </p:spTree>
    <p:extLst>
      <p:ext uri="{BB962C8B-B14F-4D97-AF65-F5344CB8AC3E}">
        <p14:creationId xmlns:p14="http://schemas.microsoft.com/office/powerpoint/2010/main" val="1514829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Summarize your research in</a:t>
            </a:r>
            <a:r>
              <a:rPr lang="en-US" baseline="0" dirty="0"/>
              <a:t> three to five points.</a:t>
            </a:r>
            <a:endParaRPr lang="en-US" dirty="0"/>
          </a:p>
          <a:p>
            <a:endParaRPr lang="en-US" dirty="0"/>
          </a:p>
        </p:txBody>
      </p:sp>
      <p:sp>
        <p:nvSpPr>
          <p:cNvPr id="4" name="Slide Number Placeholder 3"/>
          <p:cNvSpPr>
            <a:spLocks noGrp="1"/>
          </p:cNvSpPr>
          <p:nvPr>
            <p:ph type="sldNum" sz="quarter" idx="10"/>
          </p:nvPr>
        </p:nvSpPr>
        <p:spPr/>
        <p:txBody>
          <a:bodyPr/>
          <a:lstStyle/>
          <a:p>
            <a:fld id="{5D81F1E7-4EFD-4BFF-B438-FCD52FD36B17}" type="slidenum">
              <a:rPr lang="en-US" smtClean="0"/>
              <a:t>5</a:t>
            </a:fld>
            <a:endParaRPr lang="en-US"/>
          </a:p>
        </p:txBody>
      </p:sp>
    </p:spTree>
    <p:extLst>
      <p:ext uri="{BB962C8B-B14F-4D97-AF65-F5344CB8AC3E}">
        <p14:creationId xmlns:p14="http://schemas.microsoft.com/office/powerpoint/2010/main" val="3855036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 all of the steps used in completing</a:t>
            </a:r>
            <a:r>
              <a:rPr lang="en-US" baseline="0" dirty="0"/>
              <a:t> your experiment.</a:t>
            </a:r>
          </a:p>
          <a:p>
            <a:r>
              <a:rPr lang="en-US" baseline="0" dirty="0"/>
              <a:t>Remember to number your steps.</a:t>
            </a:r>
            <a:endParaRPr lang="en-US" dirty="0"/>
          </a:p>
        </p:txBody>
      </p:sp>
      <p:sp>
        <p:nvSpPr>
          <p:cNvPr id="4" name="Slide Number Placeholder 3"/>
          <p:cNvSpPr>
            <a:spLocks noGrp="1"/>
          </p:cNvSpPr>
          <p:nvPr>
            <p:ph type="sldNum" sz="quarter" idx="10"/>
          </p:nvPr>
        </p:nvSpPr>
        <p:spPr/>
        <p:txBody>
          <a:bodyPr/>
          <a:lstStyle/>
          <a:p>
            <a:fld id="{5D81F1E7-4EFD-4BFF-B438-FCD52FD36B17}" type="slidenum">
              <a:rPr lang="en-US" smtClean="0"/>
              <a:t>9</a:t>
            </a:fld>
            <a:endParaRPr lang="en-US"/>
          </a:p>
        </p:txBody>
      </p:sp>
    </p:spTree>
    <p:extLst>
      <p:ext uri="{BB962C8B-B14F-4D97-AF65-F5344CB8AC3E}">
        <p14:creationId xmlns:p14="http://schemas.microsoft.com/office/powerpoint/2010/main" val="4167736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Establish hypothesis</a:t>
            </a:r>
            <a:r>
              <a:rPr lang="en-US" baseline="0" dirty="0"/>
              <a:t> before you begin the experiment. This should be your best educated guess based on your research.</a:t>
            </a:r>
            <a:endParaRPr lang="en-US" dirty="0"/>
          </a:p>
        </p:txBody>
      </p:sp>
      <p:sp>
        <p:nvSpPr>
          <p:cNvPr id="4" name="Slide Number Placeholder 3"/>
          <p:cNvSpPr>
            <a:spLocks noGrp="1"/>
          </p:cNvSpPr>
          <p:nvPr>
            <p:ph type="sldNum" sz="quarter" idx="10"/>
          </p:nvPr>
        </p:nvSpPr>
        <p:spPr/>
        <p:txBody>
          <a:bodyPr/>
          <a:lstStyle/>
          <a:p>
            <a:fld id="{5D81F1E7-4EFD-4BFF-B438-FCD52FD36B17}" type="slidenum">
              <a:rPr lang="en-US" smtClean="0"/>
              <a:t>10</a:t>
            </a:fld>
            <a:endParaRPr lang="en-US"/>
          </a:p>
        </p:txBody>
      </p:sp>
    </p:spTree>
    <p:extLst>
      <p:ext uri="{BB962C8B-B14F-4D97-AF65-F5344CB8AC3E}">
        <p14:creationId xmlns:p14="http://schemas.microsoft.com/office/powerpoint/2010/main" val="1862177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ltGray">
          <a:xfrm>
            <a:off x="0" y="4572000"/>
            <a:ext cx="121920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09600" y="4740333"/>
            <a:ext cx="10972800" cy="1263534"/>
          </a:xfrm>
        </p:spPr>
        <p:txBody>
          <a:bodyPr anchor="ctr">
            <a:normAutofit/>
          </a:bodyPr>
          <a:lstStyle>
            <a:lvl1pPr algn="l">
              <a:defRPr sz="5800"/>
            </a:lvl1pPr>
          </a:lstStyle>
          <a:p>
            <a:r>
              <a:rPr lang="en-US" smtClean="0"/>
              <a:t>Click to edit Master title style</a:t>
            </a:r>
            <a:endParaRPr dirty="0"/>
          </a:p>
        </p:txBody>
      </p:sp>
      <p:cxnSp>
        <p:nvCxnSpPr>
          <p:cNvPr id="8" name="Straight Connector 7"/>
          <p:cNvCxnSpPr/>
          <p:nvPr/>
        </p:nvCxnSpPr>
        <p:spPr>
          <a:xfrm>
            <a:off x="0" y="62103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609600" y="6286500"/>
            <a:ext cx="10972800" cy="457200"/>
          </a:xfrm>
        </p:spPr>
        <p:txBody>
          <a:bodyPr anchor="ctr">
            <a:normAutofit/>
          </a:bodyPr>
          <a:lstStyle>
            <a:lvl1pPr marL="0" indent="0" algn="l">
              <a:spcBef>
                <a:spcPts val="0"/>
              </a:spcBef>
              <a:buNone/>
              <a:defRPr sz="1800">
                <a:solidFill>
                  <a:schemeClr val="tx1">
                    <a:lumMod val="50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dirty="0"/>
          </a:p>
        </p:txBody>
      </p:sp>
      <p:pic>
        <p:nvPicPr>
          <p:cNvPr id="9" name="Picture 8" descr="Closeup of test tube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524" y="0"/>
            <a:ext cx="12188952" cy="4571999"/>
          </a:xfrm>
          <a:prstGeom prst="rect">
            <a:avLst/>
          </a:prstGeom>
        </p:spPr>
      </p:pic>
    </p:spTree>
    <p:extLst>
      <p:ext uri="{BB962C8B-B14F-4D97-AF65-F5344CB8AC3E}">
        <p14:creationId xmlns:p14="http://schemas.microsoft.com/office/powerpoint/2010/main" val="153116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3"/>
          <p:cNvSpPr>
            <a:spLocks noGrp="1"/>
          </p:cNvSpPr>
          <p:nvPr>
            <p:ph type="sldNum" sz="quarter" idx="12"/>
          </p:nvPr>
        </p:nvSpPr>
        <p:spPr/>
        <p:txBody>
          <a:bodyPr/>
          <a:lstStyle/>
          <a:p>
            <a:fld id="{5F4C9F40-B079-4B71-A627-7266DFEA7F03}" type="slidenum">
              <a:rPr/>
              <a:t>‹#›</a:t>
            </a:fld>
            <a:endParaRPr/>
          </a:p>
        </p:txBody>
      </p:sp>
      <p:sp>
        <p:nvSpPr>
          <p:cNvPr id="5" name="Footer Placeholder 4"/>
          <p:cNvSpPr>
            <a:spLocks noGrp="1"/>
          </p:cNvSpPr>
          <p:nvPr>
            <p:ph type="ftr" sz="quarter" idx="11"/>
          </p:nvPr>
        </p:nvSpPr>
        <p:spPr/>
        <p:txBody>
          <a:bodyPr/>
          <a:lstStyle/>
          <a:p>
            <a:endParaRPr/>
          </a:p>
        </p:txBody>
      </p:sp>
      <p:sp>
        <p:nvSpPr>
          <p:cNvPr id="4" name="Date Placeholder 5"/>
          <p:cNvSpPr>
            <a:spLocks noGrp="1"/>
          </p:cNvSpPr>
          <p:nvPr>
            <p:ph type="dt" sz="half" idx="10"/>
          </p:nvPr>
        </p:nvSpPr>
        <p:spPr/>
        <p:txBody>
          <a:bodyPr/>
          <a:lstStyle/>
          <a:p>
            <a:fld id="{0402902D-A5F5-4D7D-AAA7-32469BA0BC4D}" type="datetimeFigureOut">
              <a:rPr lang="en-US"/>
              <a:t>7/2/2019</a:t>
            </a:fld>
            <a:endParaRPr/>
          </a:p>
        </p:txBody>
      </p:sp>
    </p:spTree>
    <p:extLst>
      <p:ext uri="{BB962C8B-B14F-4D97-AF65-F5344CB8AC3E}">
        <p14:creationId xmlns:p14="http://schemas.microsoft.com/office/powerpoint/2010/main" val="322155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a:off x="9310254" y="0"/>
            <a:ext cx="288174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8" name="Straight Connector 7"/>
          <p:cNvCxnSpPr/>
          <p:nvPr/>
        </p:nvCxnSpPr>
        <p:spPr>
          <a:xfrm flipH="1">
            <a:off x="9310254"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486900" y="685800"/>
            <a:ext cx="2324100" cy="5486399"/>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199" y="685800"/>
            <a:ext cx="8105775" cy="54863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3"/>
          <p:cNvSpPr>
            <a:spLocks noGrp="1"/>
          </p:cNvSpPr>
          <p:nvPr>
            <p:ph type="sldNum" sz="quarter" idx="12"/>
          </p:nvPr>
        </p:nvSpPr>
        <p:spPr/>
        <p:txBody>
          <a:bodyPr/>
          <a:lstStyle/>
          <a:p>
            <a:fld id="{5F4C9F40-B079-4B71-A627-7266DFEA7F03}" type="slidenum">
              <a:rPr/>
              <a:t>‹#›</a:t>
            </a:fld>
            <a:endParaRPr/>
          </a:p>
        </p:txBody>
      </p:sp>
      <p:sp>
        <p:nvSpPr>
          <p:cNvPr id="5" name="Footer Placeholder 4"/>
          <p:cNvSpPr>
            <a:spLocks noGrp="1"/>
          </p:cNvSpPr>
          <p:nvPr>
            <p:ph type="ftr" sz="quarter" idx="11"/>
          </p:nvPr>
        </p:nvSpPr>
        <p:spPr/>
        <p:txBody>
          <a:bodyPr/>
          <a:lstStyle/>
          <a:p>
            <a:endParaRPr/>
          </a:p>
        </p:txBody>
      </p:sp>
      <p:sp>
        <p:nvSpPr>
          <p:cNvPr id="4" name="Date Placeholder 5"/>
          <p:cNvSpPr>
            <a:spLocks noGrp="1"/>
          </p:cNvSpPr>
          <p:nvPr>
            <p:ph type="dt" sz="half" idx="10"/>
          </p:nvPr>
        </p:nvSpPr>
        <p:spPr/>
        <p:txBody>
          <a:bodyPr/>
          <a:lstStyle/>
          <a:p>
            <a:fld id="{0402902D-A5F5-4D7D-AAA7-32469BA0BC4D}" type="datetimeFigureOut">
              <a:rPr lang="en-US"/>
              <a:t>7/2/2019</a:t>
            </a:fld>
            <a:endParaRPr/>
          </a:p>
        </p:txBody>
      </p:sp>
    </p:spTree>
    <p:extLst>
      <p:ext uri="{BB962C8B-B14F-4D97-AF65-F5344CB8AC3E}">
        <p14:creationId xmlns:p14="http://schemas.microsoft.com/office/powerpoint/2010/main" val="86264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3"/>
          <p:cNvSpPr>
            <a:spLocks noGrp="1"/>
          </p:cNvSpPr>
          <p:nvPr>
            <p:ph type="sldNum" sz="quarter" idx="12"/>
          </p:nvPr>
        </p:nvSpPr>
        <p:spPr/>
        <p:txBody>
          <a:bodyPr/>
          <a:lstStyle/>
          <a:p>
            <a:fld id="{5F4C9F40-B079-4B71-A627-7266DFEA7F03}" type="slidenum">
              <a:rPr/>
              <a:t>‹#›</a:t>
            </a:fld>
            <a:endParaRPr/>
          </a:p>
        </p:txBody>
      </p:sp>
      <p:sp>
        <p:nvSpPr>
          <p:cNvPr id="5" name="Footer Placeholder 4"/>
          <p:cNvSpPr>
            <a:spLocks noGrp="1"/>
          </p:cNvSpPr>
          <p:nvPr>
            <p:ph type="ftr" sz="quarter" idx="11"/>
          </p:nvPr>
        </p:nvSpPr>
        <p:spPr/>
        <p:txBody>
          <a:bodyPr/>
          <a:lstStyle/>
          <a:p>
            <a:endParaRPr/>
          </a:p>
        </p:txBody>
      </p:sp>
      <p:sp>
        <p:nvSpPr>
          <p:cNvPr id="4" name="Date Placeholder 5"/>
          <p:cNvSpPr>
            <a:spLocks noGrp="1"/>
          </p:cNvSpPr>
          <p:nvPr>
            <p:ph type="dt" sz="half" idx="10"/>
          </p:nvPr>
        </p:nvSpPr>
        <p:spPr/>
        <p:txBody>
          <a:bodyPr/>
          <a:lstStyle/>
          <a:p>
            <a:fld id="{0402902D-A5F5-4D7D-AAA7-32469BA0BC4D}" type="datetimeFigureOut">
              <a:rPr lang="en-US"/>
              <a:t>7/2/2019</a:t>
            </a:fld>
            <a:endParaRPr/>
          </a:p>
        </p:txBody>
      </p:sp>
    </p:spTree>
    <p:extLst>
      <p:ext uri="{BB962C8B-B14F-4D97-AF65-F5344CB8AC3E}">
        <p14:creationId xmlns:p14="http://schemas.microsoft.com/office/powerpoint/2010/main" val="225308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bwMode="ltGray">
          <a:xfrm>
            <a:off x="0" y="0"/>
            <a:ext cx="121920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09600" y="3153095"/>
            <a:ext cx="10972800" cy="2286000"/>
          </a:xfrm>
        </p:spPr>
        <p:txBody>
          <a:bodyPr anchor="b">
            <a:normAutofit/>
          </a:bodyPr>
          <a:lstStyle>
            <a:lvl1pPr>
              <a:defRPr sz="5800" b="0"/>
            </a:lvl1pPr>
          </a:lstStyle>
          <a:p>
            <a:r>
              <a:rPr lang="en-US" smtClean="0"/>
              <a:t>Click to edit Master title style</a:t>
            </a:r>
            <a:endParaRPr/>
          </a:p>
        </p:txBody>
      </p:sp>
      <p:cxnSp>
        <p:nvCxnSpPr>
          <p:cNvPr id="8" name="Straight Connector 7"/>
          <p:cNvCxnSpPr/>
          <p:nvPr/>
        </p:nvCxnSpPr>
        <p:spPr>
          <a:xfrm>
            <a:off x="0" y="57531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3250" y="5864054"/>
            <a:ext cx="10972800" cy="450042"/>
          </a:xfrm>
        </p:spPr>
        <p:txBody>
          <a:bodyPr anchor="ctr"/>
          <a:lstStyle>
            <a:lvl1pPr marL="0" indent="0">
              <a:spcBef>
                <a:spcPts val="0"/>
              </a:spcBef>
              <a:buNone/>
              <a:defRPr sz="2000">
                <a:solidFill>
                  <a:schemeClr val="tx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93724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66800" y="1714501"/>
            <a:ext cx="4752109" cy="4457700"/>
          </a:xfrm>
        </p:spPr>
        <p:txBody>
          <a:bodyPr>
            <a:normAutofit/>
          </a:bodyPr>
          <a:lstStyle>
            <a:lvl1pPr>
              <a:spcBef>
                <a:spcPts val="2000"/>
              </a:spcBef>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373091" y="1714501"/>
            <a:ext cx="4752109" cy="4457700"/>
          </a:xfrm>
        </p:spPr>
        <p:txBody>
          <a:bodyPr>
            <a:normAutofit/>
          </a:bodyPr>
          <a:lstStyle>
            <a:lvl1pPr>
              <a:spcBef>
                <a:spcPts val="2000"/>
              </a:spcBef>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Slide Number Placeholder 4"/>
          <p:cNvSpPr>
            <a:spLocks noGrp="1"/>
          </p:cNvSpPr>
          <p:nvPr>
            <p:ph type="sldNum" sz="quarter" idx="12"/>
          </p:nvPr>
        </p:nvSpPr>
        <p:spPr/>
        <p:txBody>
          <a:bodyPr/>
          <a:lstStyle/>
          <a:p>
            <a:fld id="{5F4C9F40-B079-4B71-A627-7266DFEA7F03}" type="slidenum">
              <a:rPr/>
              <a:t>‹#›</a:t>
            </a:fld>
            <a:endParaRPr/>
          </a:p>
        </p:txBody>
      </p:sp>
      <p:sp>
        <p:nvSpPr>
          <p:cNvPr id="6" name="Footer Placeholder 5"/>
          <p:cNvSpPr>
            <a:spLocks noGrp="1"/>
          </p:cNvSpPr>
          <p:nvPr>
            <p:ph type="ftr" sz="quarter" idx="11"/>
          </p:nvPr>
        </p:nvSpPr>
        <p:spPr/>
        <p:txBody>
          <a:bodyPr/>
          <a:lstStyle/>
          <a:p>
            <a:endParaRPr/>
          </a:p>
        </p:txBody>
      </p:sp>
      <p:sp>
        <p:nvSpPr>
          <p:cNvPr id="5" name="Date Placeholder 6"/>
          <p:cNvSpPr>
            <a:spLocks noGrp="1"/>
          </p:cNvSpPr>
          <p:nvPr>
            <p:ph type="dt" sz="half" idx="10"/>
          </p:nvPr>
        </p:nvSpPr>
        <p:spPr/>
        <p:txBody>
          <a:bodyPr/>
          <a:lstStyle/>
          <a:p>
            <a:fld id="{0402902D-A5F5-4D7D-AAA7-32469BA0BC4D}" type="datetimeFigureOut">
              <a:rPr lang="en-US"/>
              <a:t>7/2/2019</a:t>
            </a:fld>
            <a:endParaRPr/>
          </a:p>
        </p:txBody>
      </p:sp>
    </p:spTree>
    <p:extLst>
      <p:ext uri="{BB962C8B-B14F-4D97-AF65-F5344CB8AC3E}">
        <p14:creationId xmlns:p14="http://schemas.microsoft.com/office/powerpoint/2010/main" val="407238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066800" y="1529541"/>
            <a:ext cx="4754880" cy="811583"/>
          </a:xfrm>
        </p:spPr>
        <p:txBody>
          <a:bodyPr anchor="b"/>
          <a:lstStyle>
            <a:lvl1pPr marL="0" indent="0">
              <a:lnSpc>
                <a:spcPct val="90000"/>
              </a:lnSpc>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6800" y="2484692"/>
            <a:ext cx="4754880" cy="3687508"/>
          </a:xfrm>
        </p:spPr>
        <p:txBody>
          <a:bodyPr/>
          <a:lstStyle>
            <a:lvl1pPr>
              <a:spcBef>
                <a:spcPts val="2000"/>
              </a:spcBef>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370320" y="1529541"/>
            <a:ext cx="4754880" cy="811583"/>
          </a:xfrm>
        </p:spPr>
        <p:txBody>
          <a:bodyPr anchor="b"/>
          <a:lstStyle>
            <a:lvl1pPr marL="0" indent="0">
              <a:lnSpc>
                <a:spcPct val="90000"/>
              </a:lnSpc>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0320" y="2484692"/>
            <a:ext cx="4754880" cy="3687508"/>
          </a:xfrm>
        </p:spPr>
        <p:txBody>
          <a:bodyPr/>
          <a:lstStyle>
            <a:lvl1pPr>
              <a:spcBef>
                <a:spcPts val="2000"/>
              </a:spcBef>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Slide Number Placeholder 6"/>
          <p:cNvSpPr>
            <a:spLocks noGrp="1"/>
          </p:cNvSpPr>
          <p:nvPr>
            <p:ph type="sldNum" sz="quarter" idx="12"/>
          </p:nvPr>
        </p:nvSpPr>
        <p:spPr/>
        <p:txBody>
          <a:bodyPr/>
          <a:lstStyle/>
          <a:p>
            <a:fld id="{5F4C9F40-B079-4B71-A627-7266DFEA7F03}" type="slidenum">
              <a:rPr/>
              <a:t>‹#›</a:t>
            </a:fld>
            <a:endParaRPr/>
          </a:p>
        </p:txBody>
      </p:sp>
      <p:sp>
        <p:nvSpPr>
          <p:cNvPr id="8" name="Footer Placeholder 7"/>
          <p:cNvSpPr>
            <a:spLocks noGrp="1"/>
          </p:cNvSpPr>
          <p:nvPr>
            <p:ph type="ftr" sz="quarter" idx="11"/>
          </p:nvPr>
        </p:nvSpPr>
        <p:spPr/>
        <p:txBody>
          <a:bodyPr/>
          <a:lstStyle/>
          <a:p>
            <a:endParaRPr/>
          </a:p>
        </p:txBody>
      </p:sp>
      <p:sp>
        <p:nvSpPr>
          <p:cNvPr id="7" name="Date Placeholder 8"/>
          <p:cNvSpPr>
            <a:spLocks noGrp="1"/>
          </p:cNvSpPr>
          <p:nvPr>
            <p:ph type="dt" sz="half" idx="10"/>
          </p:nvPr>
        </p:nvSpPr>
        <p:spPr/>
        <p:txBody>
          <a:bodyPr/>
          <a:lstStyle/>
          <a:p>
            <a:fld id="{0402902D-A5F5-4D7D-AAA7-32469BA0BC4D}" type="datetimeFigureOut">
              <a:rPr lang="en-US"/>
              <a:t>7/2/2019</a:t>
            </a:fld>
            <a:endParaRPr/>
          </a:p>
        </p:txBody>
      </p:sp>
    </p:spTree>
    <p:extLst>
      <p:ext uri="{BB962C8B-B14F-4D97-AF65-F5344CB8AC3E}">
        <p14:creationId xmlns:p14="http://schemas.microsoft.com/office/powerpoint/2010/main" val="96062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Slide Number Placeholder 2"/>
          <p:cNvSpPr>
            <a:spLocks noGrp="1"/>
          </p:cNvSpPr>
          <p:nvPr>
            <p:ph type="sldNum" sz="quarter" idx="12"/>
          </p:nvPr>
        </p:nvSpPr>
        <p:spPr/>
        <p:txBody>
          <a:bodyPr/>
          <a:lstStyle/>
          <a:p>
            <a:fld id="{5F4C9F40-B079-4B71-A627-7266DFEA7F03}" type="slidenum">
              <a:rPr/>
              <a:t>‹#›</a:t>
            </a:fld>
            <a:endParaRPr/>
          </a:p>
        </p:txBody>
      </p:sp>
      <p:sp>
        <p:nvSpPr>
          <p:cNvPr id="4" name="Footer Placeholder 3"/>
          <p:cNvSpPr>
            <a:spLocks noGrp="1"/>
          </p:cNvSpPr>
          <p:nvPr>
            <p:ph type="ftr" sz="quarter" idx="11"/>
          </p:nvPr>
        </p:nvSpPr>
        <p:spPr/>
        <p:txBody>
          <a:bodyPr/>
          <a:lstStyle/>
          <a:p>
            <a:endParaRPr/>
          </a:p>
        </p:txBody>
      </p:sp>
      <p:sp>
        <p:nvSpPr>
          <p:cNvPr id="3" name="Date Placeholder 5"/>
          <p:cNvSpPr>
            <a:spLocks noGrp="1"/>
          </p:cNvSpPr>
          <p:nvPr>
            <p:ph type="dt" sz="half" idx="10"/>
          </p:nvPr>
        </p:nvSpPr>
        <p:spPr/>
        <p:txBody>
          <a:bodyPr/>
          <a:lstStyle/>
          <a:p>
            <a:fld id="{0402902D-A5F5-4D7D-AAA7-32469BA0BC4D}" type="datetimeFigureOut">
              <a:rPr lang="en-US"/>
              <a:t>7/2/2019</a:t>
            </a:fld>
            <a:endParaRPr/>
          </a:p>
        </p:txBody>
      </p:sp>
    </p:spTree>
    <p:extLst>
      <p:ext uri="{BB962C8B-B14F-4D97-AF65-F5344CB8AC3E}">
        <p14:creationId xmlns:p14="http://schemas.microsoft.com/office/powerpoint/2010/main" val="251594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p:txBody>
          <a:bodyPr/>
          <a:lstStyle/>
          <a:p>
            <a:fld id="{5F4C9F40-B079-4B71-A627-7266DFEA7F03}" type="slidenum">
              <a:rPr/>
              <a:t>‹#›</a:t>
            </a:fld>
            <a:endParaRPr dirty="0"/>
          </a:p>
        </p:txBody>
      </p:sp>
      <p:sp>
        <p:nvSpPr>
          <p:cNvPr id="3" name="Footer Placeholder 2"/>
          <p:cNvSpPr>
            <a:spLocks noGrp="1"/>
          </p:cNvSpPr>
          <p:nvPr>
            <p:ph type="ftr" sz="quarter" idx="11"/>
          </p:nvPr>
        </p:nvSpPr>
        <p:spPr/>
        <p:txBody>
          <a:bodyPr/>
          <a:lstStyle/>
          <a:p>
            <a:endParaRPr dirty="0"/>
          </a:p>
        </p:txBody>
      </p:sp>
      <p:sp>
        <p:nvSpPr>
          <p:cNvPr id="2" name="Date Placeholder 3"/>
          <p:cNvSpPr>
            <a:spLocks noGrp="1"/>
          </p:cNvSpPr>
          <p:nvPr>
            <p:ph type="dt" sz="half" idx="10"/>
          </p:nvPr>
        </p:nvSpPr>
        <p:spPr/>
        <p:txBody>
          <a:bodyPr/>
          <a:lstStyle/>
          <a:p>
            <a:fld id="{0402902D-A5F5-4D7D-AAA7-32469BA0BC4D}" type="datetimeFigureOut">
              <a:rPr lang="en-US"/>
              <a:t>7/2/2019</a:t>
            </a:fld>
            <a:endParaRPr dirty="0"/>
          </a:p>
        </p:txBody>
      </p:sp>
    </p:spTree>
    <p:extLst>
      <p:ext uri="{BB962C8B-B14F-4D97-AF65-F5344CB8AC3E}">
        <p14:creationId xmlns:p14="http://schemas.microsoft.com/office/powerpoint/2010/main" val="275633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3" name="Rectangle 12"/>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0519" y="465512"/>
            <a:ext cx="3506162" cy="1600200"/>
          </a:xfrm>
        </p:spPr>
        <p:txBody>
          <a:bodyPr anchor="t">
            <a:normAutofit/>
          </a:bodyPr>
          <a:lstStyle>
            <a:lvl1pPr>
              <a:defRPr sz="2800" b="0"/>
            </a:lvl1pPr>
          </a:lstStyle>
          <a:p>
            <a:r>
              <a:rPr lang="en-US" smtClean="0"/>
              <a:t>Click to edit Master title style</a:t>
            </a:r>
            <a:endParaRPr/>
          </a:p>
        </p:txBody>
      </p:sp>
      <p:sp>
        <p:nvSpPr>
          <p:cNvPr id="4" name="Text Placeholder 3"/>
          <p:cNvSpPr>
            <a:spLocks noGrp="1"/>
          </p:cNvSpPr>
          <p:nvPr>
            <p:ph type="body" sz="half" idx="2"/>
          </p:nvPr>
        </p:nvSpPr>
        <p:spPr>
          <a:xfrm>
            <a:off x="380519" y="3746500"/>
            <a:ext cx="3506162" cy="24257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Content Placeholder 2"/>
          <p:cNvSpPr>
            <a:spLocks noGrp="1"/>
          </p:cNvSpPr>
          <p:nvPr>
            <p:ph idx="1"/>
          </p:nvPr>
        </p:nvSpPr>
        <p:spPr>
          <a:xfrm>
            <a:off x="4699000" y="465513"/>
            <a:ext cx="7048500" cy="5935287"/>
          </a:xfrm>
        </p:spPr>
        <p:txBody>
          <a:bodyPr>
            <a:normAutofit/>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extLst>
      <p:ext uri="{BB962C8B-B14F-4D97-AF65-F5344CB8AC3E}">
        <p14:creationId xmlns:p14="http://schemas.microsoft.com/office/powerpoint/2010/main" val="300201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2688">
          <p15:clr>
            <a:srgbClr val="FBAE40"/>
          </p15:clr>
        </p15:guide>
        <p15:guide id="2" orient="horz" pos="288">
          <p15:clr>
            <a:srgbClr val="FBAE40"/>
          </p15:clr>
        </p15:guide>
        <p15:guide id="3" orient="horz" pos="4032">
          <p15:clr>
            <a:srgbClr val="FBAE40"/>
          </p15:clr>
        </p15:guide>
        <p15:guide id="4" pos="29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4048" y="466344"/>
            <a:ext cx="3502152" cy="1600200"/>
          </a:xfrm>
        </p:spPr>
        <p:txBody>
          <a:bodyPr anchor="t">
            <a:normAutofit/>
          </a:bodyPr>
          <a:lstStyle>
            <a:lvl1pPr>
              <a:defRPr sz="2800" b="0"/>
            </a:lvl1pPr>
          </a:lstStyle>
          <a:p>
            <a:r>
              <a:rPr lang="en-US" smtClean="0"/>
              <a:t>Click to edit Master title style</a:t>
            </a:r>
            <a:endParaRPr dirty="0"/>
          </a:p>
        </p:txBody>
      </p:sp>
      <p:sp>
        <p:nvSpPr>
          <p:cNvPr id="4" name="Text Placeholder 3"/>
          <p:cNvSpPr>
            <a:spLocks noGrp="1"/>
          </p:cNvSpPr>
          <p:nvPr>
            <p:ph type="body" sz="half" idx="2"/>
          </p:nvPr>
        </p:nvSpPr>
        <p:spPr>
          <a:xfrm>
            <a:off x="384048" y="3749040"/>
            <a:ext cx="3502152" cy="242316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309872" y="0"/>
            <a:ext cx="7882128" cy="6858000"/>
          </a:xfrm>
        </p:spPr>
        <p:txBody>
          <a:bodyPr tIns="7315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Tree>
    <p:extLst>
      <p:ext uri="{BB962C8B-B14F-4D97-AF65-F5344CB8AC3E}">
        <p14:creationId xmlns:p14="http://schemas.microsoft.com/office/powerpoint/2010/main" val="93493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bwMode="ltGray">
          <a:xfrm>
            <a:off x="0" y="0"/>
            <a:ext cx="121920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bwMode="auto">
          <a:xfrm>
            <a:off x="1066800" y="127000"/>
            <a:ext cx="10058400" cy="1097280"/>
          </a:xfrm>
          <a:prstGeom prst="rect">
            <a:avLst/>
          </a:prstGeom>
        </p:spPr>
        <p:txBody>
          <a:bodyPr vert="horz" lIns="91440" tIns="45720" rIns="91440" bIns="45720" rtlCol="0" anchor="ctr">
            <a:normAutofit/>
          </a:bodyPr>
          <a:lstStyle/>
          <a:p>
            <a:r>
              <a:rPr lang="en-US" smtClean="0"/>
              <a:t>Click to edit Master title style</a:t>
            </a:r>
            <a:endParaRPr dirty="0"/>
          </a:p>
        </p:txBody>
      </p:sp>
      <p:cxnSp>
        <p:nvCxnSpPr>
          <p:cNvPr id="9" name="Straight Connector 8"/>
          <p:cNvCxnSpPr/>
          <p:nvPr/>
        </p:nvCxnSpPr>
        <p:spPr>
          <a:xfrm>
            <a:off x="0" y="13716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1066800" y="1714500"/>
            <a:ext cx="10058400" cy="44577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4"/>
          </p:nvPr>
        </p:nvSpPr>
        <p:spPr>
          <a:xfrm>
            <a:off x="85724" y="6394450"/>
            <a:ext cx="523875" cy="274320"/>
          </a:xfrm>
          <a:prstGeom prst="rect">
            <a:avLst/>
          </a:prstGeom>
        </p:spPr>
        <p:txBody>
          <a:bodyPr vert="horz" lIns="91440" tIns="45720" rIns="91440" bIns="45720" rtlCol="0" anchor="ctr"/>
          <a:lstStyle>
            <a:lvl1pPr algn="r">
              <a:defRPr sz="1200">
                <a:solidFill>
                  <a:schemeClr val="tx1">
                    <a:lumMod val="50000"/>
                  </a:schemeClr>
                </a:solidFill>
              </a:defRPr>
            </a:lvl1pPr>
          </a:lstStyle>
          <a:p>
            <a:fld id="{5F4C9F40-B079-4B71-A627-7266DFEA7F03}" type="slidenum">
              <a:rPr/>
              <a:pPr/>
              <a:t>‹#›</a:t>
            </a:fld>
            <a:endParaRPr/>
          </a:p>
        </p:txBody>
      </p:sp>
      <p:sp>
        <p:nvSpPr>
          <p:cNvPr id="5" name="Footer Placeholder 4"/>
          <p:cNvSpPr>
            <a:spLocks noGrp="1"/>
          </p:cNvSpPr>
          <p:nvPr>
            <p:ph type="ftr" sz="quarter" idx="3"/>
          </p:nvPr>
        </p:nvSpPr>
        <p:spPr>
          <a:xfrm>
            <a:off x="809625" y="6394450"/>
            <a:ext cx="8134350" cy="274320"/>
          </a:xfrm>
          <a:prstGeom prst="rect">
            <a:avLst/>
          </a:prstGeom>
        </p:spPr>
        <p:txBody>
          <a:bodyPr vert="horz" lIns="91440" tIns="45720" rIns="91440" bIns="45720" rtlCol="0" anchor="ctr"/>
          <a:lstStyle>
            <a:lvl1pPr algn="l">
              <a:defRPr sz="1200">
                <a:solidFill>
                  <a:schemeClr val="tx1">
                    <a:lumMod val="50000"/>
                  </a:schemeClr>
                </a:solidFill>
              </a:defRPr>
            </a:lvl1pPr>
          </a:lstStyle>
          <a:p>
            <a:endParaRPr dirty="0"/>
          </a:p>
        </p:txBody>
      </p:sp>
      <p:sp>
        <p:nvSpPr>
          <p:cNvPr id="4" name="Date Placeholder 3"/>
          <p:cNvSpPr>
            <a:spLocks noGrp="1"/>
          </p:cNvSpPr>
          <p:nvPr>
            <p:ph type="dt" sz="half" idx="2"/>
          </p:nvPr>
        </p:nvSpPr>
        <p:spPr>
          <a:xfrm>
            <a:off x="9486900" y="6394450"/>
            <a:ext cx="2324100" cy="274320"/>
          </a:xfrm>
          <a:prstGeom prst="rect">
            <a:avLst/>
          </a:prstGeom>
        </p:spPr>
        <p:txBody>
          <a:bodyPr vert="horz" lIns="91440" tIns="45720" rIns="91440" bIns="45720" rtlCol="0" anchor="ctr"/>
          <a:lstStyle>
            <a:lvl1pPr algn="r">
              <a:defRPr sz="1200">
                <a:solidFill>
                  <a:schemeClr val="tx1">
                    <a:lumMod val="50000"/>
                  </a:schemeClr>
                </a:solidFill>
              </a:defRPr>
            </a:lvl1pPr>
          </a:lstStyle>
          <a:p>
            <a:fld id="{0402902D-A5F5-4D7D-AAA7-32469BA0BC4D}" type="datetimeFigureOut">
              <a:rPr lang="en-US"/>
              <a:pPr/>
              <a:t>7/2/2019</a:t>
            </a:fld>
            <a:endParaRPr dirty="0"/>
          </a:p>
        </p:txBody>
      </p:sp>
    </p:spTree>
    <p:extLst>
      <p:ext uri="{BB962C8B-B14F-4D97-AF65-F5344CB8AC3E}">
        <p14:creationId xmlns:p14="http://schemas.microsoft.com/office/powerpoint/2010/main" val="12759584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74320" algn="l" defTabSz="914400" rtl="0" eaLnBrk="1" latinLnBrk="0" hangingPunct="1">
        <a:spcBef>
          <a:spcPts val="2200"/>
        </a:spcBef>
        <a:buClr>
          <a:schemeClr val="tx1">
            <a:lumMod val="65000"/>
          </a:schemeClr>
        </a:buClr>
        <a:buFont typeface="Arial" pitchFamily="34" charset="0"/>
        <a:buChar char="•"/>
        <a:defRPr sz="2200" kern="1200">
          <a:solidFill>
            <a:schemeClr val="tx1"/>
          </a:solidFill>
          <a:latin typeface="+mn-lt"/>
          <a:ea typeface="+mn-ea"/>
          <a:cs typeface="+mn-cs"/>
        </a:defRPr>
      </a:lvl1pPr>
      <a:lvl2pPr marL="594360" indent="-274320" algn="l" defTabSz="914400" rtl="0" eaLnBrk="1" latinLnBrk="0" hangingPunct="1">
        <a:spcBef>
          <a:spcPts val="1600"/>
        </a:spcBef>
        <a:buClr>
          <a:schemeClr val="tx1">
            <a:lumMod val="65000"/>
          </a:schemeClr>
        </a:buClr>
        <a:buFont typeface="Arial" pitchFamily="34" charset="0"/>
        <a:buChar char="•"/>
        <a:defRPr sz="2000" kern="1200">
          <a:solidFill>
            <a:schemeClr val="tx1"/>
          </a:solidFill>
          <a:latin typeface="+mn-lt"/>
          <a:ea typeface="+mn-ea"/>
          <a:cs typeface="+mn-cs"/>
        </a:defRPr>
      </a:lvl2pPr>
      <a:lvl3pPr marL="868680" indent="-228600" algn="l" defTabSz="914400" rtl="0" eaLnBrk="1" latinLnBrk="0" hangingPunct="1">
        <a:spcBef>
          <a:spcPts val="1200"/>
        </a:spcBef>
        <a:buClr>
          <a:schemeClr val="tx1">
            <a:lumMod val="65000"/>
          </a:schemeClr>
        </a:buClr>
        <a:buFont typeface="Arial" pitchFamily="34" charset="0"/>
        <a:buChar char="•"/>
        <a:defRPr sz="1800" kern="1200">
          <a:solidFill>
            <a:schemeClr val="tx1"/>
          </a:solidFill>
          <a:latin typeface="+mn-lt"/>
          <a:ea typeface="+mn-ea"/>
          <a:cs typeface="+mn-cs"/>
        </a:defRPr>
      </a:lvl3pPr>
      <a:lvl4pPr marL="1188720" indent="-228600" algn="l" defTabSz="914400" rtl="0" eaLnBrk="1" latinLnBrk="0" hangingPunct="1">
        <a:spcBef>
          <a:spcPts val="1000"/>
        </a:spcBef>
        <a:buClr>
          <a:schemeClr val="tx1">
            <a:lumMod val="65000"/>
          </a:schemeClr>
        </a:buClr>
        <a:buFont typeface="Arial" pitchFamily="34" charset="0"/>
        <a:buChar char="•"/>
        <a:defRPr sz="1600" kern="1200">
          <a:solidFill>
            <a:schemeClr val="tx1"/>
          </a:solidFill>
          <a:latin typeface="+mn-lt"/>
          <a:ea typeface="+mn-ea"/>
          <a:cs typeface="+mn-cs"/>
        </a:defRPr>
      </a:lvl4pPr>
      <a:lvl5pPr marL="1417320" indent="-228600" algn="l" defTabSz="914400" rtl="0" eaLnBrk="1" latinLnBrk="0" hangingPunct="1">
        <a:spcBef>
          <a:spcPts val="800"/>
        </a:spcBef>
        <a:buClr>
          <a:schemeClr val="tx1">
            <a:lumMod val="65000"/>
          </a:schemeClr>
        </a:buClr>
        <a:buFont typeface="Arial" pitchFamily="34" charset="0"/>
        <a:buChar char="•"/>
        <a:defRPr sz="1600" kern="1200">
          <a:solidFill>
            <a:schemeClr val="tx1"/>
          </a:solidFill>
          <a:latin typeface="+mn-lt"/>
          <a:ea typeface="+mn-ea"/>
          <a:cs typeface="+mn-cs"/>
        </a:defRPr>
      </a:lvl5pPr>
      <a:lvl6pPr marL="1645920" indent="-228600" algn="l" defTabSz="914400" rtl="0" eaLnBrk="1" latinLnBrk="0" hangingPunct="1">
        <a:spcBef>
          <a:spcPts val="600"/>
        </a:spcBef>
        <a:buClr>
          <a:schemeClr val="tx1">
            <a:lumMod val="65000"/>
          </a:schemeClr>
        </a:buClr>
        <a:buFont typeface="Arial"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Clr>
          <a:schemeClr val="tx1">
            <a:lumMod val="65000"/>
          </a:schemeClr>
        </a:buClr>
        <a:buFont typeface="Arial" pitchFamily="34" charset="0"/>
        <a:buChar char="•"/>
        <a:defRPr sz="1600" kern="1200">
          <a:solidFill>
            <a:schemeClr val="tx1"/>
          </a:solidFill>
          <a:latin typeface="+mn-lt"/>
          <a:ea typeface="+mn-ea"/>
          <a:cs typeface="+mn-cs"/>
        </a:defRPr>
      </a:lvl7pPr>
      <a:lvl8pPr marL="2103120" indent="-228600" algn="l" defTabSz="914400" rtl="0" eaLnBrk="1" latinLnBrk="0" hangingPunct="1">
        <a:spcBef>
          <a:spcPts val="600"/>
        </a:spcBef>
        <a:buClr>
          <a:schemeClr val="tx1">
            <a:lumMod val="65000"/>
          </a:schemeClr>
        </a:buClr>
        <a:buFont typeface="Arial" pitchFamily="34" charset="0"/>
        <a:buChar char="•"/>
        <a:defRPr sz="1600" kern="1200">
          <a:solidFill>
            <a:schemeClr val="tx1"/>
          </a:solidFill>
          <a:latin typeface="+mn-lt"/>
          <a:ea typeface="+mn-ea"/>
          <a:cs typeface="+mn-cs"/>
        </a:defRPr>
      </a:lvl8pPr>
      <a:lvl9pPr marL="2331720" indent="-228600" algn="l" defTabSz="914400" rtl="0" eaLnBrk="1" latinLnBrk="0" hangingPunct="1">
        <a:spcBef>
          <a:spcPts val="600"/>
        </a:spcBef>
        <a:buClr>
          <a:schemeClr val="tx1">
            <a:lumMod val="65000"/>
          </a:schemeClr>
        </a:buClr>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087" y="4740333"/>
            <a:ext cx="11745684" cy="1263534"/>
          </a:xfrm>
        </p:spPr>
        <p:txBody>
          <a:bodyPr>
            <a:normAutofit/>
          </a:bodyPr>
          <a:lstStyle/>
          <a:p>
            <a:r>
              <a:rPr lang="en-ZA" b="1" dirty="0" smtClean="0"/>
              <a:t>CX </a:t>
            </a:r>
            <a:r>
              <a:rPr lang="en-ZA" b="1" dirty="0"/>
              <a:t>at the Wits Business School</a:t>
            </a:r>
            <a:endParaRPr lang="en-US" b="1" dirty="0"/>
          </a:p>
        </p:txBody>
      </p:sp>
      <p:sp>
        <p:nvSpPr>
          <p:cNvPr id="3" name="Subtitle 2"/>
          <p:cNvSpPr>
            <a:spLocks noGrp="1"/>
          </p:cNvSpPr>
          <p:nvPr>
            <p:ph type="subTitle" idx="1"/>
          </p:nvPr>
        </p:nvSpPr>
        <p:spPr/>
        <p:txBody>
          <a:bodyPr/>
          <a:lstStyle/>
          <a:p>
            <a:r>
              <a:rPr lang="en-US" b="1" dirty="0" smtClean="0">
                <a:solidFill>
                  <a:schemeClr val="tx1">
                    <a:lumMod val="95000"/>
                  </a:schemeClr>
                </a:solidFill>
              </a:rPr>
              <a:t>Jordan SEKE | Ivor Van Der Bijl | Wits CRMO</a:t>
            </a:r>
            <a:endParaRPr lang="en-US" b="1" dirty="0">
              <a:solidFill>
                <a:schemeClr val="tx1">
                  <a:lumMod val="95000"/>
                </a:schemeClr>
              </a:solidFill>
            </a:endParaRPr>
          </a:p>
        </p:txBody>
      </p:sp>
    </p:spTree>
    <p:extLst>
      <p:ext uri="{BB962C8B-B14F-4D97-AF65-F5344CB8AC3E}">
        <p14:creationId xmlns:p14="http://schemas.microsoft.com/office/powerpoint/2010/main" val="142078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Results</a:t>
            </a:r>
            <a:endParaRPr lang="en-US" b="1" dirty="0"/>
          </a:p>
        </p:txBody>
      </p:sp>
      <p:sp>
        <p:nvSpPr>
          <p:cNvPr id="3" name="Text Placeholder 2"/>
          <p:cNvSpPr>
            <a:spLocks noGrp="1"/>
          </p:cNvSpPr>
          <p:nvPr>
            <p:ph type="body" idx="1"/>
          </p:nvPr>
        </p:nvSpPr>
        <p:spPr/>
        <p:txBody>
          <a:bodyPr>
            <a:normAutofit fontScale="85000" lnSpcReduction="10000"/>
          </a:bodyPr>
          <a:lstStyle/>
          <a:p>
            <a:r>
              <a:rPr lang="en-ZA" dirty="0">
                <a:solidFill>
                  <a:schemeClr val="tx1"/>
                </a:solidFill>
              </a:rPr>
              <a:t>The real value of </a:t>
            </a:r>
            <a:r>
              <a:rPr lang="en-ZA" dirty="0" smtClean="0">
                <a:solidFill>
                  <a:schemeClr val="tx1"/>
                </a:solidFill>
              </a:rPr>
              <a:t>CRM for WBS today </a:t>
            </a:r>
            <a:r>
              <a:rPr lang="en-ZA" dirty="0">
                <a:solidFill>
                  <a:schemeClr val="tx1"/>
                </a:solidFill>
              </a:rPr>
              <a:t>is having a solution that is tailored to </a:t>
            </a:r>
            <a:r>
              <a:rPr lang="en-ZA" dirty="0" smtClean="0">
                <a:solidFill>
                  <a:schemeClr val="tx1"/>
                </a:solidFill>
              </a:rPr>
              <a:t>its </a:t>
            </a:r>
            <a:r>
              <a:rPr lang="en-ZA" dirty="0">
                <a:solidFill>
                  <a:schemeClr val="tx1"/>
                </a:solidFill>
              </a:rPr>
              <a:t>specific business strategy</a:t>
            </a:r>
            <a:endParaRPr lang="en-US" dirty="0">
              <a:solidFill>
                <a:schemeClr val="tx1"/>
              </a:solidFill>
            </a:endParaRPr>
          </a:p>
        </p:txBody>
      </p:sp>
    </p:spTree>
    <p:extLst>
      <p:ext uri="{BB962C8B-B14F-4D97-AF65-F5344CB8AC3E}">
        <p14:creationId xmlns:p14="http://schemas.microsoft.com/office/powerpoint/2010/main" val="82303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Materials</a:t>
            </a:r>
          </a:p>
        </p:txBody>
      </p:sp>
      <p:graphicFrame>
        <p:nvGraphicFramePr>
          <p:cNvPr id="4" name="Content Placeholder 2"/>
          <p:cNvGraphicFramePr>
            <a:graphicFrameLocks noGrp="1"/>
          </p:cNvGraphicFramePr>
          <p:nvPr>
            <p:ph idx="1"/>
            <p:extLst>
              <p:ext uri="{D42A27DB-BD31-4B8C-83A1-F6EECF244321}">
                <p14:modId xmlns:p14="http://schemas.microsoft.com/office/powerpoint/2010/main" val="1522810973"/>
              </p:ext>
            </p:extLst>
          </p:nvPr>
        </p:nvGraphicFramePr>
        <p:xfrm>
          <a:off x="1121229" y="1578770"/>
          <a:ext cx="10047514" cy="5054816"/>
        </p:xfrm>
        <a:graphic>
          <a:graphicData uri="http://schemas.openxmlformats.org/drawingml/2006/table">
            <a:tbl>
              <a:tblPr firstRow="1" bandRow="1">
                <a:tableStyleId>{69CF1AB2-1976-4502-BF36-3FF5EA218861}</a:tableStyleId>
              </a:tblPr>
              <a:tblGrid>
                <a:gridCol w="5023757">
                  <a:extLst>
                    <a:ext uri="{9D8B030D-6E8A-4147-A177-3AD203B41FA5}">
                      <a16:colId xmlns:a16="http://schemas.microsoft.com/office/drawing/2014/main" val="20000"/>
                    </a:ext>
                  </a:extLst>
                </a:gridCol>
                <a:gridCol w="5023757">
                  <a:extLst>
                    <a:ext uri="{9D8B030D-6E8A-4147-A177-3AD203B41FA5}">
                      <a16:colId xmlns:a16="http://schemas.microsoft.com/office/drawing/2014/main" val="20001"/>
                    </a:ext>
                  </a:extLst>
                </a:gridCol>
              </a:tblGrid>
              <a:tr h="353367">
                <a:tc>
                  <a:txBody>
                    <a:bodyPr/>
                    <a:lstStyle/>
                    <a:p>
                      <a:pPr algn="ctr"/>
                      <a:r>
                        <a:rPr lang="en-US" dirty="0"/>
                        <a:t>Materials </a:t>
                      </a:r>
                    </a:p>
                  </a:txBody>
                  <a:tcPr anchor="ctr"/>
                </a:tc>
                <a:tc>
                  <a:txBody>
                    <a:bodyPr/>
                    <a:lstStyle/>
                    <a:p>
                      <a:pPr algn="ctr"/>
                      <a:r>
                        <a:rPr lang="en-US" dirty="0" smtClean="0"/>
                        <a:t>Outcomes</a:t>
                      </a:r>
                      <a:endParaRPr lang="en-US" dirty="0"/>
                    </a:p>
                  </a:txBody>
                  <a:tcPr anchor="ctr"/>
                </a:tc>
                <a:extLst>
                  <a:ext uri="{0D108BD9-81ED-4DB2-BD59-A6C34878D82A}">
                    <a16:rowId xmlns:a16="http://schemas.microsoft.com/office/drawing/2014/main" val="10000"/>
                  </a:ext>
                </a:extLst>
              </a:tr>
              <a:tr h="883418">
                <a:tc>
                  <a:txBody>
                    <a:bodyPr/>
                    <a:lstStyle/>
                    <a:p>
                      <a:pPr algn="ctr"/>
                      <a:r>
                        <a:rPr lang="en-US" dirty="0" smtClean="0"/>
                        <a:t>Business Strategy </a:t>
                      </a:r>
                      <a:endParaRPr lang="en-US" dirty="0"/>
                    </a:p>
                  </a:txBody>
                  <a:tcPr anchor="ctr"/>
                </a:tc>
                <a:tc>
                  <a:txBody>
                    <a:bodyPr/>
                    <a:lstStyle/>
                    <a:p>
                      <a:pPr algn="l"/>
                      <a:r>
                        <a:rPr lang="en-ZA" dirty="0" smtClean="0"/>
                        <a:t>Cost leadership </a:t>
                      </a:r>
                    </a:p>
                    <a:p>
                      <a:pPr algn="l"/>
                      <a:r>
                        <a:rPr lang="en-ZA" dirty="0" smtClean="0"/>
                        <a:t>Marketing differentiation </a:t>
                      </a:r>
                    </a:p>
                    <a:p>
                      <a:pPr algn="l"/>
                      <a:r>
                        <a:rPr lang="en-ZA" dirty="0" smtClean="0"/>
                        <a:t>Innovative differentiation</a:t>
                      </a:r>
                      <a:endParaRPr lang="en-US" dirty="0"/>
                    </a:p>
                  </a:txBody>
                  <a:tcPr anchor="ctr"/>
                </a:tc>
                <a:extLst>
                  <a:ext uri="{0D108BD9-81ED-4DB2-BD59-A6C34878D82A}">
                    <a16:rowId xmlns:a16="http://schemas.microsoft.com/office/drawing/2014/main" val="10001"/>
                  </a:ext>
                </a:extLst>
              </a:tr>
              <a:tr h="1148443">
                <a:tc>
                  <a:txBody>
                    <a:bodyPr/>
                    <a:lstStyle/>
                    <a:p>
                      <a:pPr algn="ctr"/>
                      <a:r>
                        <a:rPr lang="en-US" dirty="0" smtClean="0"/>
                        <a:t>Information technology</a:t>
                      </a:r>
                    </a:p>
                    <a:p>
                      <a:pPr algn="ctr"/>
                      <a:r>
                        <a:rPr lang="en-US" dirty="0" smtClean="0"/>
                        <a:t>involvement </a:t>
                      </a:r>
                      <a:endParaRPr lang="en-US" dirty="0"/>
                    </a:p>
                  </a:txBody>
                  <a:tcPr anchor="ctr"/>
                </a:tc>
                <a:tc>
                  <a:txBody>
                    <a:bodyPr/>
                    <a:lstStyle/>
                    <a:p>
                      <a:pPr algn="l"/>
                      <a:r>
                        <a:rPr lang="en-ZA" dirty="0" smtClean="0"/>
                        <a:t>Perception of employees </a:t>
                      </a:r>
                    </a:p>
                    <a:p>
                      <a:pPr algn="l"/>
                      <a:r>
                        <a:rPr lang="en-ZA" dirty="0" smtClean="0"/>
                        <a:t>Investment in hardware and software </a:t>
                      </a:r>
                    </a:p>
                    <a:p>
                      <a:pPr algn="l"/>
                      <a:r>
                        <a:rPr lang="en-ZA" dirty="0" smtClean="0"/>
                        <a:t>Personnel training </a:t>
                      </a:r>
                    </a:p>
                    <a:p>
                      <a:pPr algn="l"/>
                      <a:r>
                        <a:rPr lang="en-ZA" dirty="0" smtClean="0"/>
                        <a:t>Degree of information technology application</a:t>
                      </a:r>
                      <a:endParaRPr lang="en-US" dirty="0"/>
                    </a:p>
                  </a:txBody>
                  <a:tcPr anchor="ctr"/>
                </a:tc>
                <a:extLst>
                  <a:ext uri="{0D108BD9-81ED-4DB2-BD59-A6C34878D82A}">
                    <a16:rowId xmlns:a16="http://schemas.microsoft.com/office/drawing/2014/main" val="10002"/>
                  </a:ext>
                </a:extLst>
              </a:tr>
              <a:tr h="1148443">
                <a:tc>
                  <a:txBody>
                    <a:bodyPr/>
                    <a:lstStyle/>
                    <a:p>
                      <a:pPr algn="ctr"/>
                      <a:r>
                        <a:rPr lang="en-US" dirty="0" smtClean="0"/>
                        <a:t>Organizational culture</a:t>
                      </a:r>
                      <a:endParaRPr lang="en-US" dirty="0"/>
                    </a:p>
                  </a:txBody>
                  <a:tcPr anchor="ctr"/>
                </a:tc>
                <a:tc>
                  <a:txBody>
                    <a:bodyPr/>
                    <a:lstStyle/>
                    <a:p>
                      <a:pPr algn="l"/>
                      <a:r>
                        <a:rPr lang="en-US" dirty="0" smtClean="0"/>
                        <a:t>Rational culture</a:t>
                      </a:r>
                    </a:p>
                    <a:p>
                      <a:pPr algn="l"/>
                      <a:r>
                        <a:rPr lang="en-US" dirty="0" smtClean="0"/>
                        <a:t>Hierarchical culture </a:t>
                      </a:r>
                    </a:p>
                    <a:p>
                      <a:pPr algn="l"/>
                      <a:r>
                        <a:rPr lang="en-US" dirty="0" smtClean="0"/>
                        <a:t>Group culture </a:t>
                      </a:r>
                    </a:p>
                    <a:p>
                      <a:pPr algn="l"/>
                      <a:r>
                        <a:rPr lang="en-US" dirty="0" smtClean="0"/>
                        <a:t>Developmental culture</a:t>
                      </a:r>
                      <a:endParaRPr lang="en-US" dirty="0"/>
                    </a:p>
                  </a:txBody>
                  <a:tcPr anchor="ctr"/>
                </a:tc>
                <a:extLst>
                  <a:ext uri="{0D108BD9-81ED-4DB2-BD59-A6C34878D82A}">
                    <a16:rowId xmlns:a16="http://schemas.microsoft.com/office/drawing/2014/main" val="10003"/>
                  </a:ext>
                </a:extLst>
              </a:tr>
              <a:tr h="1397216">
                <a:tc>
                  <a:txBody>
                    <a:bodyPr/>
                    <a:lstStyle/>
                    <a:p>
                      <a:pPr algn="ctr"/>
                      <a:r>
                        <a:rPr lang="en-US" dirty="0" smtClean="0"/>
                        <a:t>CRM</a:t>
                      </a:r>
                      <a:r>
                        <a:rPr lang="en-US" baseline="0" dirty="0" smtClean="0"/>
                        <a:t> Activities </a:t>
                      </a:r>
                      <a:endParaRPr lang="en-US" dirty="0"/>
                    </a:p>
                  </a:txBody>
                  <a:tcPr anchor="ctr"/>
                </a:tc>
                <a:tc>
                  <a:txBody>
                    <a:bodyPr/>
                    <a:lstStyle/>
                    <a:p>
                      <a:pPr algn="l"/>
                      <a:r>
                        <a:rPr lang="en-ZA" dirty="0" smtClean="0"/>
                        <a:t>Knowledge discovery </a:t>
                      </a:r>
                    </a:p>
                    <a:p>
                      <a:pPr algn="l"/>
                      <a:r>
                        <a:rPr lang="en-ZA" dirty="0" smtClean="0"/>
                        <a:t>Marketing planning </a:t>
                      </a:r>
                    </a:p>
                    <a:p>
                      <a:pPr algn="l"/>
                      <a:r>
                        <a:rPr lang="en-ZA" dirty="0" smtClean="0"/>
                        <a:t>Customer interaction</a:t>
                      </a:r>
                    </a:p>
                    <a:p>
                      <a:pPr algn="l"/>
                      <a:r>
                        <a:rPr lang="en-ZA" dirty="0" smtClean="0"/>
                        <a:t>Analysis and refinement</a:t>
                      </a:r>
                      <a:endParaRPr lang="en-US" dirty="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78061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Executive </a:t>
            </a:r>
            <a:r>
              <a:rPr lang="en-ZA" b="1" dirty="0" smtClean="0"/>
              <a:t>Education</a:t>
            </a:r>
            <a:endParaRPr lang="en-ZA" b="1" dirty="0"/>
          </a:p>
        </p:txBody>
      </p:sp>
      <p:sp>
        <p:nvSpPr>
          <p:cNvPr id="3" name="Content Placeholder 2"/>
          <p:cNvSpPr>
            <a:spLocks noGrp="1"/>
          </p:cNvSpPr>
          <p:nvPr>
            <p:ph idx="1"/>
          </p:nvPr>
        </p:nvSpPr>
        <p:spPr/>
        <p:txBody>
          <a:bodyPr>
            <a:normAutofit lnSpcReduction="10000"/>
          </a:bodyPr>
          <a:lstStyle/>
          <a:p>
            <a:pPr algn="just"/>
            <a:r>
              <a:rPr lang="en-ZA" dirty="0" smtClean="0"/>
              <a:t>Eac</a:t>
            </a:r>
            <a:r>
              <a:rPr lang="en-ZA" dirty="0" smtClean="0"/>
              <a:t>h course offerings has a </a:t>
            </a:r>
            <a:r>
              <a:rPr lang="en-ZA" dirty="0"/>
              <a:t>dedicated </a:t>
            </a:r>
            <a:r>
              <a:rPr lang="en-ZA" dirty="0" smtClean="0"/>
              <a:t>email linked to CRM </a:t>
            </a:r>
            <a:r>
              <a:rPr lang="en-ZA" dirty="0"/>
              <a:t>– Identifying needs more effectively by understanding specific customer requirements</a:t>
            </a:r>
          </a:p>
          <a:p>
            <a:pPr algn="just"/>
            <a:r>
              <a:rPr lang="en-ZA" dirty="0" smtClean="0"/>
              <a:t>Adoption of the CX </a:t>
            </a:r>
            <a:r>
              <a:rPr lang="en-ZA" dirty="0"/>
              <a:t>at ExecEd </a:t>
            </a:r>
            <a:r>
              <a:rPr lang="en-ZA" dirty="0" smtClean="0"/>
              <a:t>is changing </a:t>
            </a:r>
            <a:r>
              <a:rPr lang="en-ZA" dirty="0"/>
              <a:t>the way </a:t>
            </a:r>
            <a:r>
              <a:rPr lang="en-ZA" dirty="0" smtClean="0"/>
              <a:t>that division operates </a:t>
            </a:r>
            <a:r>
              <a:rPr lang="en-ZA" dirty="0"/>
              <a:t>to improve customer service and </a:t>
            </a:r>
            <a:r>
              <a:rPr lang="en-ZA" dirty="0" smtClean="0"/>
              <a:t>marketing. </a:t>
            </a:r>
          </a:p>
          <a:p>
            <a:pPr algn="just"/>
            <a:r>
              <a:rPr lang="en-ZA" dirty="0"/>
              <a:t>T</a:t>
            </a:r>
            <a:r>
              <a:rPr lang="en-ZA" dirty="0" smtClean="0"/>
              <a:t>o increased </a:t>
            </a:r>
            <a:r>
              <a:rPr lang="en-ZA" dirty="0"/>
              <a:t>sales through better timing due to anticipating needs based on historic </a:t>
            </a:r>
            <a:r>
              <a:rPr lang="en-ZA" dirty="0" smtClean="0"/>
              <a:t>trends</a:t>
            </a:r>
          </a:p>
          <a:p>
            <a:pPr algn="just"/>
            <a:r>
              <a:rPr lang="en-ZA" dirty="0" smtClean="0"/>
              <a:t>Cross-selling </a:t>
            </a:r>
            <a:r>
              <a:rPr lang="en-ZA" dirty="0"/>
              <a:t>of other products by highlighting and suggesting alternatives or enhancements</a:t>
            </a:r>
          </a:p>
          <a:p>
            <a:pPr algn="just"/>
            <a:r>
              <a:rPr lang="en-ZA" dirty="0" smtClean="0"/>
              <a:t>Better Marketing </a:t>
            </a:r>
            <a:r>
              <a:rPr lang="en-ZA" dirty="0"/>
              <a:t>– a more personal approach and the development of new or improved products and services in order to win more business in the </a:t>
            </a:r>
            <a:r>
              <a:rPr lang="en-ZA" dirty="0" smtClean="0"/>
              <a:t>future</a:t>
            </a:r>
          </a:p>
        </p:txBody>
      </p:sp>
    </p:spTree>
    <p:extLst>
      <p:ext uri="{BB962C8B-B14F-4D97-AF65-F5344CB8AC3E}">
        <p14:creationId xmlns:p14="http://schemas.microsoft.com/office/powerpoint/2010/main" val="973329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398"/>
            <a:ext cx="4273124" cy="1600200"/>
          </a:xfrm>
        </p:spPr>
        <p:txBody>
          <a:bodyPr>
            <a:normAutofit/>
          </a:bodyPr>
          <a:lstStyle/>
          <a:p>
            <a:r>
              <a:rPr lang="en-ZA" sz="3200" b="1" dirty="0" smtClean="0"/>
              <a:t>Executive Education</a:t>
            </a:r>
            <a:endParaRPr lang="en-ZA" sz="3200" b="1" dirty="0"/>
          </a:p>
        </p:txBody>
      </p:sp>
      <p:sp>
        <p:nvSpPr>
          <p:cNvPr id="3" name="Text Placeholder 2"/>
          <p:cNvSpPr>
            <a:spLocks noGrp="1"/>
          </p:cNvSpPr>
          <p:nvPr>
            <p:ph type="body" sz="half" idx="2"/>
          </p:nvPr>
        </p:nvSpPr>
        <p:spPr>
          <a:xfrm>
            <a:off x="97972" y="2868387"/>
            <a:ext cx="4016828" cy="3842656"/>
          </a:xfrm>
        </p:spPr>
        <p:txBody>
          <a:bodyPr>
            <a:normAutofit/>
          </a:bodyPr>
          <a:lstStyle/>
          <a:p>
            <a:r>
              <a:rPr lang="en-ZA" sz="2400" dirty="0" smtClean="0"/>
              <a:t>With this last adoption and implementation at ExecEd, Lead </a:t>
            </a:r>
            <a:r>
              <a:rPr lang="en-ZA" sz="2400" dirty="0"/>
              <a:t>Management </a:t>
            </a:r>
            <a:r>
              <a:rPr lang="en-ZA" sz="2400" dirty="0" smtClean="0"/>
              <a:t>is to create an  </a:t>
            </a:r>
            <a:r>
              <a:rPr lang="en-ZA" sz="2400" dirty="0"/>
              <a:t>effective pipeline management process to allow them </a:t>
            </a:r>
            <a:r>
              <a:rPr lang="en-ZA" sz="2400" dirty="0" smtClean="0"/>
              <a:t>to </a:t>
            </a:r>
            <a:r>
              <a:rPr lang="en-ZA" sz="2400" dirty="0"/>
              <a:t>focus </a:t>
            </a:r>
            <a:r>
              <a:rPr lang="en-ZA" sz="2400" dirty="0" smtClean="0"/>
              <a:t>on </a:t>
            </a:r>
            <a:r>
              <a:rPr lang="en-ZA" sz="2400" dirty="0"/>
              <a:t>leads that are likely to bring more positive results</a:t>
            </a:r>
          </a:p>
          <a:p>
            <a:endParaRPr lang="en-ZA" dirty="0"/>
          </a:p>
        </p:txBody>
      </p:sp>
      <p:pic>
        <p:nvPicPr>
          <p:cNvPr id="5" name="Content Placeholder 4"/>
          <p:cNvPicPr>
            <a:picLocks noGrp="1" noChangeAspect="1"/>
          </p:cNvPicPr>
          <p:nvPr>
            <p:ph idx="1"/>
          </p:nvPr>
        </p:nvPicPr>
        <p:blipFill>
          <a:blip r:embed="rId2"/>
          <a:stretch>
            <a:fillRect/>
          </a:stretch>
        </p:blipFill>
        <p:spPr>
          <a:xfrm>
            <a:off x="4256314" y="0"/>
            <a:ext cx="7935686" cy="6966857"/>
          </a:xfrm>
          <a:prstGeom prst="rect">
            <a:avLst/>
          </a:prstGeom>
        </p:spPr>
      </p:pic>
    </p:spTree>
    <p:extLst>
      <p:ext uri="{BB962C8B-B14F-4D97-AF65-F5344CB8AC3E}">
        <p14:creationId xmlns:p14="http://schemas.microsoft.com/office/powerpoint/2010/main" val="224264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Marketing</a:t>
            </a:r>
            <a:endParaRPr lang="en-ZA" b="1" dirty="0"/>
          </a:p>
        </p:txBody>
      </p:sp>
      <p:sp>
        <p:nvSpPr>
          <p:cNvPr id="3" name="Content Placeholder 2"/>
          <p:cNvSpPr>
            <a:spLocks noGrp="1"/>
          </p:cNvSpPr>
          <p:nvPr>
            <p:ph idx="1"/>
          </p:nvPr>
        </p:nvSpPr>
        <p:spPr/>
        <p:txBody>
          <a:bodyPr/>
          <a:lstStyle/>
          <a:p>
            <a:pPr algn="just"/>
            <a:r>
              <a:rPr lang="en-ZA" dirty="0" smtClean="0"/>
              <a:t>Since the Pilot Phase till production phase – the Marketing Office at WBS </a:t>
            </a:r>
            <a:r>
              <a:rPr lang="en-ZA" dirty="0" smtClean="0"/>
              <a:t>through campaign or mailers sent from CX is able to measure and to report via analytics. </a:t>
            </a:r>
          </a:p>
          <a:p>
            <a:pPr algn="just"/>
            <a:r>
              <a:rPr lang="en-ZA" dirty="0" smtClean="0"/>
              <a:t>Is </a:t>
            </a:r>
            <a:r>
              <a:rPr lang="en-ZA" dirty="0"/>
              <a:t>capable today – to </a:t>
            </a:r>
            <a:r>
              <a:rPr lang="en-ZA" dirty="0" smtClean="0"/>
              <a:t>adjust </a:t>
            </a:r>
            <a:r>
              <a:rPr lang="en-ZA" dirty="0"/>
              <a:t>marketing and promotion campaigns for optimum results as well as </a:t>
            </a:r>
            <a:r>
              <a:rPr lang="en-ZA" dirty="0" smtClean="0"/>
              <a:t>to better </a:t>
            </a:r>
            <a:r>
              <a:rPr lang="en-ZA" dirty="0"/>
              <a:t>customer engagement </a:t>
            </a:r>
            <a:r>
              <a:rPr lang="en-ZA" dirty="0" smtClean="0"/>
              <a:t>in order to </a:t>
            </a:r>
            <a:r>
              <a:rPr lang="en-ZA" dirty="0"/>
              <a:t>maximize customer lifetime value</a:t>
            </a:r>
            <a:endParaRPr lang="en-ZA" dirty="0" smtClean="0"/>
          </a:p>
          <a:p>
            <a:pPr algn="just"/>
            <a:r>
              <a:rPr lang="en-ZA" dirty="0" smtClean="0"/>
              <a:t>The office </a:t>
            </a:r>
            <a:r>
              <a:rPr lang="en-ZA" dirty="0"/>
              <a:t>is capable to date – to </a:t>
            </a:r>
            <a:r>
              <a:rPr lang="en-ZA" dirty="0" smtClean="0"/>
              <a:t>design campaigns </a:t>
            </a:r>
            <a:r>
              <a:rPr lang="en-ZA" dirty="0"/>
              <a:t>and </a:t>
            </a:r>
            <a:r>
              <a:rPr lang="en-ZA" dirty="0" smtClean="0"/>
              <a:t>mailers for each program offered at WBS </a:t>
            </a:r>
            <a:r>
              <a:rPr lang="en-ZA" dirty="0"/>
              <a:t>that maximize customer </a:t>
            </a:r>
            <a:r>
              <a:rPr lang="en-ZA" dirty="0" smtClean="0"/>
              <a:t>acceptance</a:t>
            </a:r>
          </a:p>
          <a:p>
            <a:pPr algn="just"/>
            <a:r>
              <a:rPr lang="en-ZA" dirty="0" smtClean="0"/>
              <a:t>Through CRM, the WBS has embarked to a digital transformation’s journey in order to cater for leads from multiple channels. </a:t>
            </a:r>
            <a:endParaRPr lang="en-ZA" dirty="0"/>
          </a:p>
        </p:txBody>
      </p:sp>
    </p:spTree>
    <p:extLst>
      <p:ext uri="{BB962C8B-B14F-4D97-AF65-F5344CB8AC3E}">
        <p14:creationId xmlns:p14="http://schemas.microsoft.com/office/powerpoint/2010/main" val="428051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Admissions </a:t>
            </a:r>
            <a:r>
              <a:rPr lang="en-ZA" b="1" dirty="0" smtClean="0">
                <a:latin typeface="Times New Roman" panose="02020603050405020304" pitchFamily="18" charset="0"/>
                <a:cs typeface="Times New Roman" panose="02020603050405020304" pitchFamily="18" charset="0"/>
              </a:rPr>
              <a:t>⃰</a:t>
            </a:r>
            <a:endParaRPr lang="en-ZA" b="1" dirty="0"/>
          </a:p>
        </p:txBody>
      </p:sp>
      <p:sp>
        <p:nvSpPr>
          <p:cNvPr id="3" name="Content Placeholder 2"/>
          <p:cNvSpPr>
            <a:spLocks noGrp="1"/>
          </p:cNvSpPr>
          <p:nvPr>
            <p:ph idx="1"/>
          </p:nvPr>
        </p:nvSpPr>
        <p:spPr/>
        <p:txBody>
          <a:bodyPr/>
          <a:lstStyle/>
          <a:p>
            <a:r>
              <a:rPr lang="en-ZA" dirty="0" smtClean="0"/>
              <a:t>All emails queries of admission in the following academic programs : </a:t>
            </a:r>
          </a:p>
          <a:p>
            <a:pPr>
              <a:buFont typeface="Wingdings" panose="05000000000000000000" pitchFamily="2" charset="2"/>
              <a:buChar char="q"/>
            </a:pPr>
            <a:r>
              <a:rPr lang="en-ZA" dirty="0"/>
              <a:t> </a:t>
            </a:r>
            <a:r>
              <a:rPr lang="en-ZA" dirty="0" smtClean="0"/>
              <a:t>PDBA /PDM</a:t>
            </a:r>
          </a:p>
          <a:p>
            <a:pPr>
              <a:buFont typeface="Wingdings" panose="05000000000000000000" pitchFamily="2" charset="2"/>
              <a:buChar char="q"/>
            </a:pPr>
            <a:r>
              <a:rPr lang="en-ZA" dirty="0" smtClean="0"/>
              <a:t>MBA </a:t>
            </a:r>
          </a:p>
          <a:p>
            <a:pPr>
              <a:buFont typeface="Wingdings" panose="05000000000000000000" pitchFamily="2" charset="2"/>
              <a:buChar char="q"/>
            </a:pPr>
            <a:r>
              <a:rPr lang="en-ZA" dirty="0" smtClean="0"/>
              <a:t>Masters of Management (All MM)</a:t>
            </a:r>
          </a:p>
          <a:p>
            <a:pPr>
              <a:buFont typeface="Wingdings" panose="05000000000000000000" pitchFamily="2" charset="2"/>
              <a:buChar char="q"/>
            </a:pPr>
            <a:r>
              <a:rPr lang="en-ZA" dirty="0"/>
              <a:t> </a:t>
            </a:r>
            <a:r>
              <a:rPr lang="en-ZA" dirty="0" smtClean="0"/>
              <a:t>PHD and MMR</a:t>
            </a:r>
          </a:p>
          <a:p>
            <a:pPr marL="0" indent="0">
              <a:buNone/>
            </a:pPr>
            <a:r>
              <a:rPr lang="en-ZA" dirty="0" smtClean="0"/>
              <a:t> are dealt on Oracle Cloud Service, including the marketing campaigns of each program. </a:t>
            </a:r>
          </a:p>
          <a:p>
            <a:pPr>
              <a:buFont typeface="Wingdings" panose="05000000000000000000" pitchFamily="2" charset="2"/>
              <a:buChar char="q"/>
            </a:pPr>
            <a:endParaRPr lang="en-ZA" dirty="0"/>
          </a:p>
        </p:txBody>
      </p:sp>
    </p:spTree>
    <p:extLst>
      <p:ext uri="{BB962C8B-B14F-4D97-AF65-F5344CB8AC3E}">
        <p14:creationId xmlns:p14="http://schemas.microsoft.com/office/powerpoint/2010/main" val="2219670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p>
        </p:txBody>
      </p:sp>
      <p:sp>
        <p:nvSpPr>
          <p:cNvPr id="3" name="Content Placeholder 2"/>
          <p:cNvSpPr>
            <a:spLocks noGrp="1"/>
          </p:cNvSpPr>
          <p:nvPr>
            <p:ph idx="1"/>
          </p:nvPr>
        </p:nvSpPr>
        <p:spPr/>
        <p:txBody>
          <a:bodyPr/>
          <a:lstStyle/>
          <a:p>
            <a:pPr algn="just"/>
            <a:r>
              <a:rPr lang="en-ZA" dirty="0" smtClean="0"/>
              <a:t>Constituents </a:t>
            </a:r>
            <a:r>
              <a:rPr lang="en-ZA" dirty="0"/>
              <a:t>Relationship Management (CRM) </a:t>
            </a:r>
            <a:r>
              <a:rPr lang="en-ZA" dirty="0" smtClean="0"/>
              <a:t>is </a:t>
            </a:r>
            <a:r>
              <a:rPr lang="en-ZA" dirty="0"/>
              <a:t>blending technology and strategy </a:t>
            </a:r>
            <a:r>
              <a:rPr lang="en-ZA" dirty="0" smtClean="0"/>
              <a:t>at the WBS to </a:t>
            </a:r>
            <a:r>
              <a:rPr lang="en-ZA" dirty="0"/>
              <a:t>guarantee consistent customer experience</a:t>
            </a:r>
            <a:r>
              <a:rPr lang="en-ZA" dirty="0" smtClean="0"/>
              <a:t>.</a:t>
            </a:r>
          </a:p>
          <a:p>
            <a:pPr algn="just"/>
            <a:r>
              <a:rPr lang="en-ZA" dirty="0" smtClean="0"/>
              <a:t>The Executive education programs at WBS are running on full capacity on CX through its assignees. </a:t>
            </a:r>
            <a:endParaRPr lang="en-US" dirty="0"/>
          </a:p>
          <a:p>
            <a:pPr algn="just"/>
            <a:r>
              <a:rPr lang="en-US" dirty="0" smtClean="0"/>
              <a:t>Results of the partial implementation of CX to the Academic programs at WBS indicate the need to define processes and automate some tasks in CX to run WBS on full scale with Oracle Service Cloud. </a:t>
            </a:r>
            <a:endParaRPr lang="en-US" dirty="0"/>
          </a:p>
        </p:txBody>
      </p:sp>
    </p:spTree>
    <p:extLst>
      <p:ext uri="{BB962C8B-B14F-4D97-AF65-F5344CB8AC3E}">
        <p14:creationId xmlns:p14="http://schemas.microsoft.com/office/powerpoint/2010/main" val="2396544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Why this </a:t>
            </a:r>
            <a:r>
              <a:rPr lang="en-ZA" b="1" dirty="0"/>
              <a:t>C</a:t>
            </a:r>
            <a:r>
              <a:rPr lang="en-ZA" b="1" dirty="0" smtClean="0"/>
              <a:t>ase Study  of CX at WBS ? </a:t>
            </a:r>
            <a:endParaRPr lang="en-ZA" b="1" dirty="0"/>
          </a:p>
        </p:txBody>
      </p:sp>
      <p:sp>
        <p:nvSpPr>
          <p:cNvPr id="3" name="Content Placeholder 2"/>
          <p:cNvSpPr>
            <a:spLocks noGrp="1"/>
          </p:cNvSpPr>
          <p:nvPr>
            <p:ph idx="1"/>
          </p:nvPr>
        </p:nvSpPr>
        <p:spPr/>
        <p:txBody>
          <a:bodyPr/>
          <a:lstStyle/>
          <a:p>
            <a:pPr algn="just"/>
            <a:r>
              <a:rPr lang="en-ZA" dirty="0"/>
              <a:t>Because it is an important way of illustrating theories </a:t>
            </a:r>
            <a:r>
              <a:rPr lang="en-ZA" dirty="0" smtClean="0"/>
              <a:t>of CRM and </a:t>
            </a:r>
            <a:r>
              <a:rPr lang="en-ZA" dirty="0"/>
              <a:t>can help show how different aspects of a </a:t>
            </a:r>
            <a:r>
              <a:rPr lang="en-ZA" dirty="0" smtClean="0"/>
              <a:t>student or graduate's </a:t>
            </a:r>
            <a:r>
              <a:rPr lang="en-ZA" dirty="0"/>
              <a:t>life are related to each other</a:t>
            </a:r>
            <a:r>
              <a:rPr lang="en-ZA" dirty="0" smtClean="0"/>
              <a:t>.</a:t>
            </a:r>
          </a:p>
          <a:p>
            <a:pPr algn="just"/>
            <a:r>
              <a:rPr lang="en-ZA" dirty="0" smtClean="0"/>
              <a:t>Analysis </a:t>
            </a:r>
            <a:r>
              <a:rPr lang="en-ZA" dirty="0"/>
              <a:t>in order to extrapolate key themes and results that help predict future trends, illuminate previously hidden issues that can be applied to </a:t>
            </a:r>
            <a:r>
              <a:rPr lang="en-ZA" dirty="0" smtClean="0"/>
              <a:t>practice. </a:t>
            </a:r>
          </a:p>
          <a:p>
            <a:pPr algn="just"/>
            <a:r>
              <a:rPr lang="en-ZA" dirty="0" smtClean="0"/>
              <a:t>Provide </a:t>
            </a:r>
            <a:r>
              <a:rPr lang="en-ZA" dirty="0"/>
              <a:t>a means for understanding an important </a:t>
            </a:r>
            <a:r>
              <a:rPr lang="en-ZA" dirty="0" smtClean="0"/>
              <a:t>problem faced by several higher education institutions in the era of the 4IR </a:t>
            </a:r>
            <a:r>
              <a:rPr lang="en-ZA" dirty="0"/>
              <a:t>with greater clarity.</a:t>
            </a:r>
          </a:p>
        </p:txBody>
      </p:sp>
    </p:spTree>
    <p:extLst>
      <p:ext uri="{BB962C8B-B14F-4D97-AF65-F5344CB8AC3E}">
        <p14:creationId xmlns:p14="http://schemas.microsoft.com/office/powerpoint/2010/main" val="3367615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Variables </a:t>
            </a:r>
            <a:endParaRPr lang="en-US" b="1" dirty="0"/>
          </a:p>
        </p:txBody>
      </p:sp>
      <p:graphicFrame>
        <p:nvGraphicFramePr>
          <p:cNvPr id="4" name="Content Placeholder 2" descr="Horizontal bullet list showing 3 groups arranged adjacent to one another and bullet points are present under each group"/>
          <p:cNvGraphicFramePr>
            <a:graphicFrameLocks noGrp="1"/>
          </p:cNvGraphicFramePr>
          <p:nvPr>
            <p:ph idx="1"/>
            <p:extLst>
              <p:ext uri="{D42A27DB-BD31-4B8C-83A1-F6EECF244321}">
                <p14:modId xmlns:p14="http://schemas.microsoft.com/office/powerpoint/2010/main" val="3450750491"/>
              </p:ext>
            </p:extLst>
          </p:nvPr>
        </p:nvGraphicFramePr>
        <p:xfrm>
          <a:off x="1066800" y="1714500"/>
          <a:ext cx="10058400" cy="4457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8768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283724"/>
            <a:ext cx="10972800" cy="2286000"/>
          </a:xfrm>
        </p:spPr>
        <p:txBody>
          <a:bodyPr/>
          <a:lstStyle/>
          <a:p>
            <a:r>
              <a:rPr lang="en-US" b="1" dirty="0" smtClean="0"/>
              <a:t>A glance to the challenges </a:t>
            </a:r>
            <a:endParaRPr lang="en-US" b="1" dirty="0"/>
          </a:p>
        </p:txBody>
      </p:sp>
      <p:sp>
        <p:nvSpPr>
          <p:cNvPr id="3" name="Text Placeholder 2"/>
          <p:cNvSpPr>
            <a:spLocks noGrp="1"/>
          </p:cNvSpPr>
          <p:nvPr>
            <p:ph type="body" idx="1"/>
          </p:nvPr>
        </p:nvSpPr>
        <p:spPr>
          <a:xfrm>
            <a:off x="76200" y="5885825"/>
            <a:ext cx="11887200" cy="830660"/>
          </a:xfrm>
        </p:spPr>
        <p:txBody>
          <a:bodyPr>
            <a:normAutofit/>
          </a:bodyPr>
          <a:lstStyle/>
          <a:p>
            <a:r>
              <a:rPr lang="en-ZA" dirty="0">
                <a:solidFill>
                  <a:schemeClr val="tx1"/>
                </a:solidFill>
              </a:rPr>
              <a:t>Wits Business School (WBS) often needs to deal with diverse inquiry sources, which makes the work of its staff members cumbersome and time-consuming</a:t>
            </a:r>
            <a:endParaRPr lang="en-US" dirty="0">
              <a:solidFill>
                <a:schemeClr val="tx1"/>
              </a:solidFill>
            </a:endParaRPr>
          </a:p>
        </p:txBody>
      </p:sp>
    </p:spTree>
    <p:extLst>
      <p:ext uri="{BB962C8B-B14F-4D97-AF65-F5344CB8AC3E}">
        <p14:creationId xmlns:p14="http://schemas.microsoft.com/office/powerpoint/2010/main" val="2301054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a:t>
            </a:r>
            <a:r>
              <a:rPr lang="en-US" dirty="0" smtClean="0"/>
              <a:t> </a:t>
            </a:r>
            <a:endParaRPr lang="en-US" dirty="0"/>
          </a:p>
        </p:txBody>
      </p:sp>
      <p:sp>
        <p:nvSpPr>
          <p:cNvPr id="3" name="Content Placeholder 2"/>
          <p:cNvSpPr>
            <a:spLocks noGrp="1"/>
          </p:cNvSpPr>
          <p:nvPr>
            <p:ph idx="1"/>
          </p:nvPr>
        </p:nvSpPr>
        <p:spPr/>
        <p:txBody>
          <a:bodyPr/>
          <a:lstStyle/>
          <a:p>
            <a:pPr algn="just"/>
            <a:r>
              <a:rPr lang="en-US" b="1" dirty="0" smtClean="0"/>
              <a:t>Processes Automation </a:t>
            </a:r>
            <a:r>
              <a:rPr lang="en-US" dirty="0" smtClean="0"/>
              <a:t>– moving beyond human processes to embrace tech deployments; poor buy-in from WBS management ; poor buy-in from end-users and lack of agility. </a:t>
            </a:r>
            <a:endParaRPr lang="en-US" dirty="0"/>
          </a:p>
          <a:p>
            <a:pPr algn="just"/>
            <a:r>
              <a:rPr lang="en-US" b="1" dirty="0" smtClean="0"/>
              <a:t>Customer Experience – </a:t>
            </a:r>
            <a:r>
              <a:rPr lang="en-US" dirty="0" smtClean="0"/>
              <a:t>the</a:t>
            </a:r>
            <a:r>
              <a:rPr lang="en-US" b="1" dirty="0" smtClean="0"/>
              <a:t> </a:t>
            </a:r>
            <a:r>
              <a:rPr lang="en-ZA" dirty="0" smtClean="0"/>
              <a:t>intense </a:t>
            </a:r>
            <a:r>
              <a:rPr lang="en-ZA" dirty="0"/>
              <a:t>competition and a decrease in government </a:t>
            </a:r>
            <a:r>
              <a:rPr lang="en-ZA" dirty="0" smtClean="0"/>
              <a:t>subsidies for universities nationwide. Building a high </a:t>
            </a:r>
            <a:r>
              <a:rPr lang="en-ZA" dirty="0"/>
              <a:t>level of loyalty </a:t>
            </a:r>
            <a:r>
              <a:rPr lang="en-ZA" dirty="0" smtClean="0"/>
              <a:t>to </a:t>
            </a:r>
            <a:r>
              <a:rPr lang="en-ZA" dirty="0"/>
              <a:t>increase retention of </a:t>
            </a:r>
            <a:r>
              <a:rPr lang="en-ZA" dirty="0" smtClean="0"/>
              <a:t>students as well as </a:t>
            </a:r>
            <a:r>
              <a:rPr lang="en-ZA" dirty="0"/>
              <a:t>c</a:t>
            </a:r>
            <a:r>
              <a:rPr lang="en-ZA" dirty="0" smtClean="0"/>
              <a:t>reating </a:t>
            </a:r>
            <a:r>
              <a:rPr lang="en-ZA" dirty="0"/>
              <a:t>more </a:t>
            </a:r>
            <a:r>
              <a:rPr lang="en-ZA" dirty="0" smtClean="0"/>
              <a:t>sculpted graduates and leaders</a:t>
            </a:r>
            <a:endParaRPr lang="en-US" dirty="0"/>
          </a:p>
          <a:p>
            <a:r>
              <a:rPr lang="en-US" b="1" dirty="0" smtClean="0"/>
              <a:t>Analytics through reporting</a:t>
            </a:r>
            <a:r>
              <a:rPr lang="en-US" dirty="0" smtClean="0"/>
              <a:t> – lack of tools </a:t>
            </a:r>
            <a:r>
              <a:rPr lang="en-ZA" dirty="0" smtClean="0"/>
              <a:t>needed </a:t>
            </a:r>
            <a:r>
              <a:rPr lang="en-ZA" dirty="0"/>
              <a:t>to better </a:t>
            </a:r>
            <a:r>
              <a:rPr lang="en-ZA" dirty="0" smtClean="0"/>
              <a:t>understand the constituencies. Unable to </a:t>
            </a:r>
            <a:r>
              <a:rPr lang="en-ZA" dirty="0"/>
              <a:t>measure </a:t>
            </a:r>
            <a:r>
              <a:rPr lang="en-ZA" dirty="0" smtClean="0"/>
              <a:t>the marketing adverts </a:t>
            </a:r>
            <a:r>
              <a:rPr lang="en-ZA" dirty="0"/>
              <a:t>ROI </a:t>
            </a:r>
            <a:r>
              <a:rPr lang="en-ZA" dirty="0" smtClean="0"/>
              <a:t>(Return </a:t>
            </a:r>
            <a:r>
              <a:rPr lang="en-ZA" dirty="0"/>
              <a:t>O</a:t>
            </a:r>
            <a:r>
              <a:rPr lang="en-ZA" dirty="0" smtClean="0"/>
              <a:t>n Investment) as </a:t>
            </a:r>
            <a:r>
              <a:rPr lang="en-ZA" dirty="0"/>
              <a:t>well as </a:t>
            </a:r>
            <a:r>
              <a:rPr lang="en-ZA" dirty="0" smtClean="0"/>
              <a:t>to track email campaigns</a:t>
            </a:r>
            <a:endParaRPr lang="en-US" dirty="0"/>
          </a:p>
        </p:txBody>
      </p:sp>
    </p:spTree>
    <p:extLst>
      <p:ext uri="{BB962C8B-B14F-4D97-AF65-F5344CB8AC3E}">
        <p14:creationId xmlns:p14="http://schemas.microsoft.com/office/powerpoint/2010/main" val="2325154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Overview</a:t>
            </a:r>
          </a:p>
        </p:txBody>
      </p:sp>
      <p:sp>
        <p:nvSpPr>
          <p:cNvPr id="3" name="Content Placeholder 2"/>
          <p:cNvSpPr>
            <a:spLocks noGrp="1"/>
          </p:cNvSpPr>
          <p:nvPr>
            <p:ph idx="1"/>
          </p:nvPr>
        </p:nvSpPr>
        <p:spPr/>
        <p:txBody>
          <a:bodyPr/>
          <a:lstStyle/>
          <a:p>
            <a:pPr algn="just"/>
            <a:r>
              <a:rPr lang="en-ZA" dirty="0"/>
              <a:t>The purpose of the implementation was for the CRMO to give a simple-to-use enquiries solution for administrative consultants, program directors and program facilitators at </a:t>
            </a:r>
            <a:r>
              <a:rPr lang="en-ZA" dirty="0" smtClean="0"/>
              <a:t>the Wits Business School (WBS) </a:t>
            </a:r>
            <a:r>
              <a:rPr lang="en-ZA" dirty="0"/>
              <a:t>to effectively deal with the client requests over multiple channels with granular case </a:t>
            </a:r>
            <a:r>
              <a:rPr lang="en-ZA" dirty="0" smtClean="0"/>
              <a:t>management. </a:t>
            </a:r>
          </a:p>
          <a:p>
            <a:pPr algn="just"/>
            <a:r>
              <a:rPr lang="en-ZA" dirty="0"/>
              <a:t>Another reason for this implementation was for the Wits Business </a:t>
            </a:r>
            <a:r>
              <a:rPr lang="en-ZA" dirty="0" smtClean="0"/>
              <a:t>School (WBS) </a:t>
            </a:r>
            <a:r>
              <a:rPr lang="en-ZA" dirty="0"/>
              <a:t>to grow its reach in order to proactively screen and connect with clients directly via web-based networking media.</a:t>
            </a:r>
            <a:endParaRPr lang="en-US" dirty="0"/>
          </a:p>
        </p:txBody>
      </p:sp>
    </p:spTree>
    <p:extLst>
      <p:ext uri="{BB962C8B-B14F-4D97-AF65-F5344CB8AC3E}">
        <p14:creationId xmlns:p14="http://schemas.microsoft.com/office/powerpoint/2010/main" val="234996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Our proposed solution…</a:t>
            </a:r>
            <a:endParaRPr lang="en-ZA" b="1" dirty="0"/>
          </a:p>
        </p:txBody>
      </p:sp>
      <p:pic>
        <p:nvPicPr>
          <p:cNvPr id="4" name="Picture 3"/>
          <p:cNvPicPr>
            <a:picLocks noChangeAspect="1"/>
          </p:cNvPicPr>
          <p:nvPr/>
        </p:nvPicPr>
        <p:blipFill>
          <a:blip r:embed="rId2"/>
          <a:stretch>
            <a:fillRect/>
          </a:stretch>
        </p:blipFill>
        <p:spPr>
          <a:xfrm>
            <a:off x="2634343" y="751115"/>
            <a:ext cx="7287986" cy="3347357"/>
          </a:xfrm>
          <a:prstGeom prst="rect">
            <a:avLst/>
          </a:prstGeom>
        </p:spPr>
      </p:pic>
    </p:spTree>
    <p:extLst>
      <p:ext uri="{BB962C8B-B14F-4D97-AF65-F5344CB8AC3E}">
        <p14:creationId xmlns:p14="http://schemas.microsoft.com/office/powerpoint/2010/main" val="7634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Oracle Service Cloud </a:t>
            </a:r>
            <a:endParaRPr lang="en-ZA" b="1" dirty="0"/>
          </a:p>
        </p:txBody>
      </p:sp>
      <p:sp>
        <p:nvSpPr>
          <p:cNvPr id="3" name="Content Placeholder 2"/>
          <p:cNvSpPr>
            <a:spLocks noGrp="1"/>
          </p:cNvSpPr>
          <p:nvPr>
            <p:ph idx="1"/>
          </p:nvPr>
        </p:nvSpPr>
        <p:spPr/>
        <p:txBody>
          <a:bodyPr>
            <a:normAutofit fontScale="92500"/>
          </a:bodyPr>
          <a:lstStyle/>
          <a:p>
            <a:pPr algn="just"/>
            <a:r>
              <a:rPr lang="en-ZA" b="1" dirty="0" smtClean="0"/>
              <a:t>To </a:t>
            </a:r>
            <a:r>
              <a:rPr lang="en-ZA" b="1" dirty="0"/>
              <a:t>M</a:t>
            </a:r>
            <a:r>
              <a:rPr lang="en-ZA" b="1" dirty="0" smtClean="0"/>
              <a:t>anage </a:t>
            </a:r>
            <a:r>
              <a:rPr lang="en-ZA" b="1" dirty="0" smtClean="0"/>
              <a:t>Admission </a:t>
            </a:r>
            <a:r>
              <a:rPr lang="en-ZA" dirty="0" smtClean="0"/>
              <a:t>– </a:t>
            </a:r>
            <a:r>
              <a:rPr lang="en-ZA" sz="2400" dirty="0"/>
              <a:t>Identifying and recruiting the best candidates, engaging them more successfully and improving enrolment </a:t>
            </a:r>
            <a:r>
              <a:rPr lang="en-ZA" sz="2400" dirty="0" smtClean="0"/>
              <a:t>results. </a:t>
            </a:r>
          </a:p>
          <a:p>
            <a:pPr algn="just"/>
            <a:r>
              <a:rPr lang="en-ZA" sz="2400" b="1" dirty="0"/>
              <a:t>To Track Potential </a:t>
            </a:r>
            <a:r>
              <a:rPr lang="en-ZA" sz="2400" b="1" dirty="0" smtClean="0"/>
              <a:t>Leads </a:t>
            </a:r>
            <a:r>
              <a:rPr lang="en-ZA" sz="2400" dirty="0" smtClean="0"/>
              <a:t>– </a:t>
            </a:r>
            <a:r>
              <a:rPr lang="en-ZA" sz="2400" dirty="0"/>
              <a:t>CX allows for smarter marketing budget planning, &amp; allocating resources to the most effective marketing campaigns</a:t>
            </a:r>
          </a:p>
          <a:p>
            <a:pPr algn="just"/>
            <a:r>
              <a:rPr lang="en-ZA" sz="2400" b="1" dirty="0"/>
              <a:t>To Handle Students </a:t>
            </a:r>
            <a:r>
              <a:rPr lang="en-ZA" sz="2400" b="1" dirty="0" smtClean="0"/>
              <a:t>Inquiries </a:t>
            </a:r>
            <a:r>
              <a:rPr lang="en-ZA" sz="2400" dirty="0" smtClean="0"/>
              <a:t>– </a:t>
            </a:r>
            <a:r>
              <a:rPr lang="en-ZA" sz="2400" dirty="0"/>
              <a:t>CX Keeps a record of every interaction with students and Deliver high quality service through contact management </a:t>
            </a:r>
            <a:endParaRPr lang="en-ZA" sz="2400" dirty="0" smtClean="0"/>
          </a:p>
          <a:p>
            <a:pPr algn="just"/>
            <a:r>
              <a:rPr lang="en-ZA" sz="2400" b="1" dirty="0"/>
              <a:t>To Enrich Student Life cycle </a:t>
            </a:r>
            <a:r>
              <a:rPr lang="en-ZA" sz="2400" b="1" dirty="0" smtClean="0"/>
              <a:t>Management </a:t>
            </a:r>
            <a:r>
              <a:rPr lang="en-ZA" sz="2400" dirty="0" smtClean="0"/>
              <a:t>– </a:t>
            </a:r>
            <a:r>
              <a:rPr lang="en-ZA" sz="2400" dirty="0"/>
              <a:t>WBS via CX will take advantage to reach out and engage with graduates across all touch points in the student experience</a:t>
            </a:r>
            <a:r>
              <a:rPr lang="en-ZA" sz="2400" dirty="0" smtClean="0"/>
              <a:t> </a:t>
            </a:r>
            <a:endParaRPr lang="en-ZA" sz="2400" dirty="0"/>
          </a:p>
          <a:p>
            <a:endParaRPr lang="en-ZA" dirty="0"/>
          </a:p>
        </p:txBody>
      </p:sp>
    </p:spTree>
    <p:extLst>
      <p:ext uri="{BB962C8B-B14F-4D97-AF65-F5344CB8AC3E}">
        <p14:creationId xmlns:p14="http://schemas.microsoft.com/office/powerpoint/2010/main" val="1065308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Implementation Phase</a:t>
            </a:r>
            <a:endParaRPr lang="en-US" b="1" dirty="0"/>
          </a:p>
        </p:txBody>
      </p:sp>
      <p:graphicFrame>
        <p:nvGraphicFramePr>
          <p:cNvPr id="4" name="Content Placeholder 2" descr="Accent process showing 4 groups arranged from left to right with task descriptions under each group"/>
          <p:cNvGraphicFramePr>
            <a:graphicFrameLocks noGrp="1"/>
          </p:cNvGraphicFramePr>
          <p:nvPr>
            <p:ph idx="1"/>
            <p:extLst>
              <p:ext uri="{D42A27DB-BD31-4B8C-83A1-F6EECF244321}">
                <p14:modId xmlns:p14="http://schemas.microsoft.com/office/powerpoint/2010/main" val="610350334"/>
              </p:ext>
            </p:extLst>
          </p:nvPr>
        </p:nvGraphicFramePr>
        <p:xfrm>
          <a:off x="1148443" y="1959429"/>
          <a:ext cx="10058400" cy="4457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p:cNvPicPr>
            <a:picLocks noChangeAspect="1"/>
          </p:cNvPicPr>
          <p:nvPr/>
        </p:nvPicPr>
        <p:blipFill>
          <a:blip r:embed="rId8"/>
          <a:stretch>
            <a:fillRect/>
          </a:stretch>
        </p:blipFill>
        <p:spPr>
          <a:xfrm>
            <a:off x="1621971" y="4615543"/>
            <a:ext cx="1404258" cy="587827"/>
          </a:xfrm>
          <a:prstGeom prst="rect">
            <a:avLst/>
          </a:prstGeom>
        </p:spPr>
      </p:pic>
    </p:spTree>
    <p:extLst>
      <p:ext uri="{BB962C8B-B14F-4D97-AF65-F5344CB8AC3E}">
        <p14:creationId xmlns:p14="http://schemas.microsoft.com/office/powerpoint/2010/main" val="3341394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cience Project 16x9">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060.potx" id="{B0D06C54-B873-49D2-AD73-EE9BB8599BFF}" vid="{334807F6-B3E0-4323-AC38-BDC7A606DAA1}"/>
    </a:ext>
  </a:extLst>
</a:theme>
</file>

<file path=ppt/theme/theme2.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Science project presentation (widescreen)</Template>
  <TotalTime>879</TotalTime>
  <Words>975</Words>
  <Application>Microsoft Office PowerPoint</Application>
  <PresentationFormat>Widescreen</PresentationFormat>
  <Paragraphs>108</Paragraphs>
  <Slides>16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Science Project 16x9</vt:lpstr>
      <vt:lpstr>CX at the Wits Business School</vt:lpstr>
      <vt:lpstr>Why this Case Study  of CX at WBS ? </vt:lpstr>
      <vt:lpstr>Variables </vt:lpstr>
      <vt:lpstr>A glance to the challenges </vt:lpstr>
      <vt:lpstr>Challenges </vt:lpstr>
      <vt:lpstr>Project Overview</vt:lpstr>
      <vt:lpstr>Our proposed solution…</vt:lpstr>
      <vt:lpstr>Oracle Service Cloud </vt:lpstr>
      <vt:lpstr>Implementation Phase</vt:lpstr>
      <vt:lpstr> Results</vt:lpstr>
      <vt:lpstr>Materials</vt:lpstr>
      <vt:lpstr>Executive Education</vt:lpstr>
      <vt:lpstr>Executive Education</vt:lpstr>
      <vt:lpstr>Marketing</vt:lpstr>
      <vt:lpstr>Admissions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CX at the Wits Business School</dc:title>
  <dc:creator>Jordan Seke</dc:creator>
  <cp:lastModifiedBy>Jordan Seke</cp:lastModifiedBy>
  <cp:revision>30</cp:revision>
  <dcterms:created xsi:type="dcterms:W3CDTF">2019-07-01T19:12:33Z</dcterms:created>
  <dcterms:modified xsi:type="dcterms:W3CDTF">2019-07-02T09:56:51Z</dcterms:modified>
</cp:coreProperties>
</file>