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8"/>
  </p:notesMasterIdLst>
  <p:sldIdLst>
    <p:sldId id="282" r:id="rId5"/>
    <p:sldId id="283" r:id="rId6"/>
    <p:sldId id="284" r:id="rId7"/>
    <p:sldId id="285" r:id="rId8"/>
    <p:sldId id="287" r:id="rId9"/>
    <p:sldId id="288" r:id="rId10"/>
    <p:sldId id="258" r:id="rId11"/>
    <p:sldId id="280" r:id="rId12"/>
    <p:sldId id="276" r:id="rId13"/>
    <p:sldId id="275" r:id="rId14"/>
    <p:sldId id="277" r:id="rId15"/>
    <p:sldId id="297" r:id="rId16"/>
    <p:sldId id="292" r:id="rId17"/>
    <p:sldId id="272" r:id="rId18"/>
    <p:sldId id="260" r:id="rId19"/>
    <p:sldId id="291" r:id="rId20"/>
    <p:sldId id="269" r:id="rId21"/>
    <p:sldId id="257" r:id="rId22"/>
    <p:sldId id="270" r:id="rId23"/>
    <p:sldId id="271" r:id="rId24"/>
    <p:sldId id="261" r:id="rId25"/>
    <p:sldId id="262" r:id="rId26"/>
    <p:sldId id="263" r:id="rId27"/>
    <p:sldId id="264" r:id="rId28"/>
    <p:sldId id="265" r:id="rId29"/>
    <p:sldId id="293" r:id="rId30"/>
    <p:sldId id="296" r:id="rId31"/>
    <p:sldId id="294" r:id="rId32"/>
    <p:sldId id="295" r:id="rId33"/>
    <p:sldId id="267" r:id="rId34"/>
    <p:sldId id="268"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20" autoAdjust="0"/>
  </p:normalViewPr>
  <p:slideViewPr>
    <p:cSldViewPr snapToGrid="0">
      <p:cViewPr varScale="1">
        <p:scale>
          <a:sx n="69" d="100"/>
          <a:sy n="69" d="100"/>
        </p:scale>
        <p:origin x="112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41075-1511-4F6B-A584-AA3E08CFD9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CFA1D650-D9E1-44C6-9AB3-3412EF506B57}">
      <dgm:prSet/>
      <dgm:spPr/>
      <dgm:t>
        <a:bodyPr/>
        <a:lstStyle/>
        <a:p>
          <a:pPr rtl="0"/>
          <a:r>
            <a:rPr lang="en-AU" smtClean="0"/>
            <a:t>2009</a:t>
          </a:r>
          <a:endParaRPr lang="en-AU"/>
        </a:p>
      </dgm:t>
    </dgm:pt>
    <dgm:pt modelId="{68872C91-F9A5-4F2A-9BDF-B364D0A87832}" type="parTrans" cxnId="{8FA11D60-28F0-4D48-A753-C411CA5BB9F5}">
      <dgm:prSet/>
      <dgm:spPr/>
      <dgm:t>
        <a:bodyPr/>
        <a:lstStyle/>
        <a:p>
          <a:endParaRPr lang="en-AU"/>
        </a:p>
      </dgm:t>
    </dgm:pt>
    <dgm:pt modelId="{A9F8ED0F-A9FE-46FD-BCC5-4882FE862358}" type="sibTrans" cxnId="{8FA11D60-28F0-4D48-A753-C411CA5BB9F5}">
      <dgm:prSet/>
      <dgm:spPr/>
      <dgm:t>
        <a:bodyPr/>
        <a:lstStyle/>
        <a:p>
          <a:endParaRPr lang="en-AU"/>
        </a:p>
      </dgm:t>
    </dgm:pt>
    <dgm:pt modelId="{7C81A9F6-72C5-46D5-9A19-1440F8DC009C}">
      <dgm:prSet/>
      <dgm:spPr/>
      <dgm:t>
        <a:bodyPr/>
        <a:lstStyle/>
        <a:p>
          <a:pPr rtl="0"/>
          <a:r>
            <a:rPr lang="en-AU" dirty="0" smtClean="0"/>
            <a:t>Attempted CRM implementation (</a:t>
          </a:r>
          <a:r>
            <a:rPr lang="en-AU" dirty="0" smtClean="0">
              <a:solidFill>
                <a:srgbClr val="FF0000"/>
              </a:solidFill>
            </a:rPr>
            <a:t>failed</a:t>
          </a:r>
          <a:r>
            <a:rPr lang="en-AU" dirty="0" smtClean="0"/>
            <a:t>)</a:t>
          </a:r>
          <a:endParaRPr lang="en-AU" dirty="0"/>
        </a:p>
      </dgm:t>
    </dgm:pt>
    <dgm:pt modelId="{6E19FFAC-C88B-4049-9E59-42BFBAADDD8A}" type="parTrans" cxnId="{D57FD738-A066-47C8-BEA9-1D50C1440BF4}">
      <dgm:prSet/>
      <dgm:spPr/>
      <dgm:t>
        <a:bodyPr/>
        <a:lstStyle/>
        <a:p>
          <a:endParaRPr lang="en-AU"/>
        </a:p>
      </dgm:t>
    </dgm:pt>
    <dgm:pt modelId="{1C6219C2-60A7-4460-A983-9A9167005763}" type="sibTrans" cxnId="{D57FD738-A066-47C8-BEA9-1D50C1440BF4}">
      <dgm:prSet/>
      <dgm:spPr/>
      <dgm:t>
        <a:bodyPr/>
        <a:lstStyle/>
        <a:p>
          <a:endParaRPr lang="en-AU"/>
        </a:p>
      </dgm:t>
    </dgm:pt>
    <dgm:pt modelId="{EF21020E-E995-4422-ADF5-5DA2A44ADEE6}">
      <dgm:prSet/>
      <dgm:spPr/>
      <dgm:t>
        <a:bodyPr/>
        <a:lstStyle/>
        <a:p>
          <a:pPr rtl="0"/>
          <a:r>
            <a:rPr lang="en-AU" smtClean="0"/>
            <a:t>2012</a:t>
          </a:r>
          <a:endParaRPr lang="en-AU"/>
        </a:p>
      </dgm:t>
    </dgm:pt>
    <dgm:pt modelId="{A8E870CD-B237-44B9-98E8-32BF517ABCBF}" type="parTrans" cxnId="{28B8E043-C5BE-43EB-862B-D4DA168851E8}">
      <dgm:prSet/>
      <dgm:spPr/>
      <dgm:t>
        <a:bodyPr/>
        <a:lstStyle/>
        <a:p>
          <a:endParaRPr lang="en-AU"/>
        </a:p>
      </dgm:t>
    </dgm:pt>
    <dgm:pt modelId="{9BCD803C-A802-4DC0-AC49-90F2CFAECDA2}" type="sibTrans" cxnId="{28B8E043-C5BE-43EB-862B-D4DA168851E8}">
      <dgm:prSet/>
      <dgm:spPr/>
      <dgm:t>
        <a:bodyPr/>
        <a:lstStyle/>
        <a:p>
          <a:endParaRPr lang="en-AU"/>
        </a:p>
      </dgm:t>
    </dgm:pt>
    <dgm:pt modelId="{4A14E6E9-850B-49C0-B6CF-A712067F537B}">
      <dgm:prSet/>
      <dgm:spPr/>
      <dgm:t>
        <a:bodyPr/>
        <a:lstStyle/>
        <a:p>
          <a:pPr rtl="0"/>
          <a:r>
            <a:rPr lang="en-AU" dirty="0" smtClean="0"/>
            <a:t>Student Lifecycle project (incl. attempted CRM implementation) </a:t>
          </a:r>
          <a:endParaRPr lang="en-AU" dirty="0"/>
        </a:p>
      </dgm:t>
    </dgm:pt>
    <dgm:pt modelId="{F55A05B8-7205-49D7-90AD-CC77B47AAE44}" type="parTrans" cxnId="{34DDE228-C303-484C-8F4E-A779FD083A2A}">
      <dgm:prSet/>
      <dgm:spPr/>
      <dgm:t>
        <a:bodyPr/>
        <a:lstStyle/>
        <a:p>
          <a:endParaRPr lang="en-AU"/>
        </a:p>
      </dgm:t>
    </dgm:pt>
    <dgm:pt modelId="{934635CD-B2D1-4E49-BC17-87448492B0AD}" type="sibTrans" cxnId="{34DDE228-C303-484C-8F4E-A779FD083A2A}">
      <dgm:prSet/>
      <dgm:spPr/>
      <dgm:t>
        <a:bodyPr/>
        <a:lstStyle/>
        <a:p>
          <a:endParaRPr lang="en-AU"/>
        </a:p>
      </dgm:t>
    </dgm:pt>
    <dgm:pt modelId="{8DEB26B8-65AD-4EBB-98F8-9AB82A763BEB}">
      <dgm:prSet/>
      <dgm:spPr/>
      <dgm:t>
        <a:bodyPr/>
        <a:lstStyle/>
        <a:p>
          <a:pPr rtl="0"/>
          <a:r>
            <a:rPr lang="en-AU" smtClean="0"/>
            <a:t>2014</a:t>
          </a:r>
          <a:endParaRPr lang="en-AU"/>
        </a:p>
      </dgm:t>
    </dgm:pt>
    <dgm:pt modelId="{3991B7B3-2D39-488B-A41F-A6D937B96DD1}" type="parTrans" cxnId="{A46DD421-A34D-4741-B583-EE41E995D731}">
      <dgm:prSet/>
      <dgm:spPr/>
      <dgm:t>
        <a:bodyPr/>
        <a:lstStyle/>
        <a:p>
          <a:endParaRPr lang="en-AU"/>
        </a:p>
      </dgm:t>
    </dgm:pt>
    <dgm:pt modelId="{A9E7881A-8944-48BA-A2B4-A01036EFF4CF}" type="sibTrans" cxnId="{A46DD421-A34D-4741-B583-EE41E995D731}">
      <dgm:prSet/>
      <dgm:spPr/>
      <dgm:t>
        <a:bodyPr/>
        <a:lstStyle/>
        <a:p>
          <a:endParaRPr lang="en-AU"/>
        </a:p>
      </dgm:t>
    </dgm:pt>
    <dgm:pt modelId="{B0072FEB-724B-4F70-843B-A892AA112378}">
      <dgm:prSet/>
      <dgm:spPr/>
      <dgm:t>
        <a:bodyPr/>
        <a:lstStyle/>
        <a:p>
          <a:pPr rtl="0"/>
          <a:r>
            <a:rPr lang="en-AU" smtClean="0"/>
            <a:t>Online Applications (OLA) Project started</a:t>
          </a:r>
          <a:endParaRPr lang="en-AU"/>
        </a:p>
      </dgm:t>
    </dgm:pt>
    <dgm:pt modelId="{35F6A7DE-34EF-4B85-BFE8-4F13BA9CFD50}" type="parTrans" cxnId="{8BDE6B63-A4B6-4860-98E6-FA9024C4EFBC}">
      <dgm:prSet/>
      <dgm:spPr/>
      <dgm:t>
        <a:bodyPr/>
        <a:lstStyle/>
        <a:p>
          <a:endParaRPr lang="en-AU"/>
        </a:p>
      </dgm:t>
    </dgm:pt>
    <dgm:pt modelId="{8F29A170-D987-45E0-9624-68B52F30EF3E}" type="sibTrans" cxnId="{8BDE6B63-A4B6-4860-98E6-FA9024C4EFBC}">
      <dgm:prSet/>
      <dgm:spPr/>
      <dgm:t>
        <a:bodyPr/>
        <a:lstStyle/>
        <a:p>
          <a:endParaRPr lang="en-AU"/>
        </a:p>
      </dgm:t>
    </dgm:pt>
    <dgm:pt modelId="{BAF3BA3B-27D3-4B2F-8408-6EE7C320BD43}">
      <dgm:prSet/>
      <dgm:spPr/>
      <dgm:t>
        <a:bodyPr/>
        <a:lstStyle/>
        <a:p>
          <a:pPr rtl="0"/>
          <a:r>
            <a:rPr lang="en-AU" smtClean="0"/>
            <a:t>2015</a:t>
          </a:r>
          <a:endParaRPr lang="en-AU"/>
        </a:p>
      </dgm:t>
    </dgm:pt>
    <dgm:pt modelId="{005089DA-5015-4827-8566-D84D4081D714}" type="parTrans" cxnId="{F000FEC0-1564-46FE-A2C8-D2E87AAFA8A1}">
      <dgm:prSet/>
      <dgm:spPr/>
      <dgm:t>
        <a:bodyPr/>
        <a:lstStyle/>
        <a:p>
          <a:endParaRPr lang="en-AU"/>
        </a:p>
      </dgm:t>
    </dgm:pt>
    <dgm:pt modelId="{C5014C8A-53A8-4C74-B4DE-B41774CAE26C}" type="sibTrans" cxnId="{F000FEC0-1564-46FE-A2C8-D2E87AAFA8A1}">
      <dgm:prSet/>
      <dgm:spPr/>
      <dgm:t>
        <a:bodyPr/>
        <a:lstStyle/>
        <a:p>
          <a:endParaRPr lang="en-AU"/>
        </a:p>
      </dgm:t>
    </dgm:pt>
    <dgm:pt modelId="{FF4E0708-EA54-44C6-907F-1A3A1F5E0797}">
      <dgm:prSet/>
      <dgm:spPr/>
      <dgm:t>
        <a:bodyPr/>
        <a:lstStyle/>
        <a:p>
          <a:pPr rtl="0"/>
          <a:r>
            <a:rPr lang="en-AU" dirty="0" smtClean="0"/>
            <a:t>OSC chosen as comms vehicle for OLA (Integration)</a:t>
          </a:r>
          <a:endParaRPr lang="en-AU" dirty="0"/>
        </a:p>
      </dgm:t>
    </dgm:pt>
    <dgm:pt modelId="{C77ADE0C-D0D0-45E2-B9C9-48BC559A0A5F}" type="parTrans" cxnId="{E95C6D73-1CD6-44E5-B66F-E4151081FACC}">
      <dgm:prSet/>
      <dgm:spPr/>
      <dgm:t>
        <a:bodyPr/>
        <a:lstStyle/>
        <a:p>
          <a:endParaRPr lang="en-AU"/>
        </a:p>
      </dgm:t>
    </dgm:pt>
    <dgm:pt modelId="{EB9F8EEF-A2BF-4D97-996E-2EE8ADAA1522}" type="sibTrans" cxnId="{E95C6D73-1CD6-44E5-B66F-E4151081FACC}">
      <dgm:prSet/>
      <dgm:spPr/>
      <dgm:t>
        <a:bodyPr/>
        <a:lstStyle/>
        <a:p>
          <a:endParaRPr lang="en-AU"/>
        </a:p>
      </dgm:t>
    </dgm:pt>
    <dgm:pt modelId="{4472E510-93E0-4EB7-9407-684F714A8563}">
      <dgm:prSet/>
      <dgm:spPr/>
      <dgm:t>
        <a:bodyPr/>
        <a:lstStyle/>
        <a:p>
          <a:pPr rtl="0"/>
          <a:r>
            <a:rPr lang="en-AU" smtClean="0"/>
            <a:t>2015</a:t>
          </a:r>
          <a:endParaRPr lang="en-AU"/>
        </a:p>
      </dgm:t>
    </dgm:pt>
    <dgm:pt modelId="{C03CF970-82F5-41AD-B010-017195458F5F}" type="parTrans" cxnId="{ED5235E9-DEB8-46AF-AA4D-92707BE03AFD}">
      <dgm:prSet/>
      <dgm:spPr/>
      <dgm:t>
        <a:bodyPr/>
        <a:lstStyle/>
        <a:p>
          <a:endParaRPr lang="en-AU"/>
        </a:p>
      </dgm:t>
    </dgm:pt>
    <dgm:pt modelId="{AE48B973-4045-4379-8487-A4489936160B}" type="sibTrans" cxnId="{ED5235E9-DEB8-46AF-AA4D-92707BE03AFD}">
      <dgm:prSet/>
      <dgm:spPr/>
      <dgm:t>
        <a:bodyPr/>
        <a:lstStyle/>
        <a:p>
          <a:endParaRPr lang="en-AU"/>
        </a:p>
      </dgm:t>
    </dgm:pt>
    <dgm:pt modelId="{E92E4954-6920-4335-80AE-31EF3B9B740D}">
      <dgm:prSet/>
      <dgm:spPr/>
      <dgm:t>
        <a:bodyPr/>
        <a:lstStyle/>
        <a:p>
          <a:pPr rtl="0"/>
          <a:endParaRPr lang="en-AU" dirty="0"/>
        </a:p>
      </dgm:t>
    </dgm:pt>
    <dgm:pt modelId="{DAA72FDB-370D-459E-8930-F549C8215A3A}" type="parTrans" cxnId="{25BD7E92-7236-4E40-86B6-4081C38BE2F1}">
      <dgm:prSet/>
      <dgm:spPr/>
      <dgm:t>
        <a:bodyPr/>
        <a:lstStyle/>
        <a:p>
          <a:endParaRPr lang="en-AU"/>
        </a:p>
      </dgm:t>
    </dgm:pt>
    <dgm:pt modelId="{7962395E-E1C7-47C9-98B5-042A24B6BF7E}" type="sibTrans" cxnId="{25BD7E92-7236-4E40-86B6-4081C38BE2F1}">
      <dgm:prSet/>
      <dgm:spPr/>
      <dgm:t>
        <a:bodyPr/>
        <a:lstStyle/>
        <a:p>
          <a:endParaRPr lang="en-AU"/>
        </a:p>
      </dgm:t>
    </dgm:pt>
    <dgm:pt modelId="{2A6BDAEA-9266-4082-A0CC-EE02A0A0B21B}">
      <dgm:prSet/>
      <dgm:spPr/>
      <dgm:t>
        <a:bodyPr/>
        <a:lstStyle/>
        <a:p>
          <a:pPr rtl="0"/>
          <a:r>
            <a:rPr lang="en-AU" smtClean="0"/>
            <a:t>2016</a:t>
          </a:r>
          <a:endParaRPr lang="en-AU"/>
        </a:p>
      </dgm:t>
    </dgm:pt>
    <dgm:pt modelId="{7246C4E6-4C65-4B2D-844A-8933240ED2AA}" type="parTrans" cxnId="{CA704B47-8C08-4243-98AE-D257304E50F0}">
      <dgm:prSet/>
      <dgm:spPr/>
      <dgm:t>
        <a:bodyPr/>
        <a:lstStyle/>
        <a:p>
          <a:endParaRPr lang="en-AU"/>
        </a:p>
      </dgm:t>
    </dgm:pt>
    <dgm:pt modelId="{8BFD1F63-8657-4152-923F-4B328BDC666E}" type="sibTrans" cxnId="{CA704B47-8C08-4243-98AE-D257304E50F0}">
      <dgm:prSet/>
      <dgm:spPr/>
      <dgm:t>
        <a:bodyPr/>
        <a:lstStyle/>
        <a:p>
          <a:endParaRPr lang="en-AU"/>
        </a:p>
      </dgm:t>
    </dgm:pt>
    <dgm:pt modelId="{16F98FB8-7C03-4B92-9E1B-1F59A8B01FF7}">
      <dgm:prSet/>
      <dgm:spPr/>
      <dgm:t>
        <a:bodyPr/>
        <a:lstStyle/>
        <a:p>
          <a:pPr rtl="0"/>
          <a:endParaRPr lang="en-AU" dirty="0"/>
        </a:p>
      </dgm:t>
    </dgm:pt>
    <dgm:pt modelId="{649D3058-C24F-48E6-93B0-4D170D00E7CF}" type="parTrans" cxnId="{DB790C3B-CFE0-4861-A072-2484BFB02A6E}">
      <dgm:prSet/>
      <dgm:spPr/>
      <dgm:t>
        <a:bodyPr/>
        <a:lstStyle/>
        <a:p>
          <a:endParaRPr lang="en-AU"/>
        </a:p>
      </dgm:t>
    </dgm:pt>
    <dgm:pt modelId="{D8A54BC6-181C-407E-A970-43151B5F3C8C}" type="sibTrans" cxnId="{DB790C3B-CFE0-4861-A072-2484BFB02A6E}">
      <dgm:prSet/>
      <dgm:spPr/>
      <dgm:t>
        <a:bodyPr/>
        <a:lstStyle/>
        <a:p>
          <a:endParaRPr lang="en-AU"/>
        </a:p>
      </dgm:t>
    </dgm:pt>
    <dgm:pt modelId="{34222565-B24A-4C0A-9F8A-478AE30F1E64}">
      <dgm:prSet/>
      <dgm:spPr/>
      <dgm:t>
        <a:bodyPr/>
        <a:lstStyle/>
        <a:p>
          <a:pPr rtl="0"/>
          <a:r>
            <a:rPr lang="en-AU" smtClean="0"/>
            <a:t>2016</a:t>
          </a:r>
          <a:endParaRPr lang="en-AU"/>
        </a:p>
      </dgm:t>
    </dgm:pt>
    <dgm:pt modelId="{6C887A1E-F05D-4942-A2BF-4DBD3349938E}" type="parTrans" cxnId="{2F286579-D04C-4773-8D8F-21E3F5638897}">
      <dgm:prSet/>
      <dgm:spPr/>
      <dgm:t>
        <a:bodyPr/>
        <a:lstStyle/>
        <a:p>
          <a:endParaRPr lang="en-AU"/>
        </a:p>
      </dgm:t>
    </dgm:pt>
    <dgm:pt modelId="{B969C88C-E56D-44A7-9FB8-75DEA5F0D9AD}" type="sibTrans" cxnId="{2F286579-D04C-4773-8D8F-21E3F5638897}">
      <dgm:prSet/>
      <dgm:spPr/>
      <dgm:t>
        <a:bodyPr/>
        <a:lstStyle/>
        <a:p>
          <a:endParaRPr lang="en-AU"/>
        </a:p>
      </dgm:t>
    </dgm:pt>
    <dgm:pt modelId="{3CDBE4D3-20E1-4637-8777-22983F392F3E}">
      <dgm:prSet/>
      <dgm:spPr>
        <a:solidFill>
          <a:schemeClr val="bg1">
            <a:alpha val="90000"/>
          </a:schemeClr>
        </a:solidFill>
      </dgm:spPr>
      <dgm:t>
        <a:bodyPr/>
        <a:lstStyle/>
        <a:p>
          <a:pPr rtl="0"/>
          <a:endParaRPr lang="en-AU" dirty="0"/>
        </a:p>
      </dgm:t>
    </dgm:pt>
    <dgm:pt modelId="{E8F94295-5479-421B-9119-B6513FD93CAD}" type="parTrans" cxnId="{01BA769E-5A12-4830-87A9-A3023B113D61}">
      <dgm:prSet/>
      <dgm:spPr/>
      <dgm:t>
        <a:bodyPr/>
        <a:lstStyle/>
        <a:p>
          <a:endParaRPr lang="en-AU"/>
        </a:p>
      </dgm:t>
    </dgm:pt>
    <dgm:pt modelId="{B4225426-D5FA-4E3A-87CE-0F93BDBF0317}" type="sibTrans" cxnId="{01BA769E-5A12-4830-87A9-A3023B113D61}">
      <dgm:prSet/>
      <dgm:spPr/>
      <dgm:t>
        <a:bodyPr/>
        <a:lstStyle/>
        <a:p>
          <a:endParaRPr lang="en-AU"/>
        </a:p>
      </dgm:t>
    </dgm:pt>
    <dgm:pt modelId="{0FF9463D-AC02-4DCE-9831-E8DC470EEAFC}" type="pres">
      <dgm:prSet presAssocID="{D0941075-1511-4F6B-A584-AA3E08CFD9A3}" presName="linearFlow" presStyleCnt="0">
        <dgm:presLayoutVars>
          <dgm:dir/>
          <dgm:animLvl val="lvl"/>
          <dgm:resizeHandles val="exact"/>
        </dgm:presLayoutVars>
      </dgm:prSet>
      <dgm:spPr/>
      <dgm:t>
        <a:bodyPr/>
        <a:lstStyle/>
        <a:p>
          <a:endParaRPr lang="en-AU"/>
        </a:p>
      </dgm:t>
    </dgm:pt>
    <dgm:pt modelId="{B213D7EC-2B02-49D9-A891-E8F071DC639D}" type="pres">
      <dgm:prSet presAssocID="{CFA1D650-D9E1-44C6-9AB3-3412EF506B57}" presName="composite" presStyleCnt="0"/>
      <dgm:spPr/>
    </dgm:pt>
    <dgm:pt modelId="{EB17B455-C06B-4728-BC7E-2725DDFDA9A8}" type="pres">
      <dgm:prSet presAssocID="{CFA1D650-D9E1-44C6-9AB3-3412EF506B57}" presName="parentText" presStyleLbl="alignNode1" presStyleIdx="0" presStyleCnt="7">
        <dgm:presLayoutVars>
          <dgm:chMax val="1"/>
          <dgm:bulletEnabled val="1"/>
        </dgm:presLayoutVars>
      </dgm:prSet>
      <dgm:spPr/>
      <dgm:t>
        <a:bodyPr/>
        <a:lstStyle/>
        <a:p>
          <a:endParaRPr lang="en-AU"/>
        </a:p>
      </dgm:t>
    </dgm:pt>
    <dgm:pt modelId="{90360B20-3734-4690-AD1F-43C4810FB334}" type="pres">
      <dgm:prSet presAssocID="{CFA1D650-D9E1-44C6-9AB3-3412EF506B57}" presName="descendantText" presStyleLbl="alignAcc1" presStyleIdx="0" presStyleCnt="7">
        <dgm:presLayoutVars>
          <dgm:bulletEnabled val="1"/>
        </dgm:presLayoutVars>
      </dgm:prSet>
      <dgm:spPr/>
      <dgm:t>
        <a:bodyPr/>
        <a:lstStyle/>
        <a:p>
          <a:endParaRPr lang="en-AU"/>
        </a:p>
      </dgm:t>
    </dgm:pt>
    <dgm:pt modelId="{A7ED1BB2-D402-4E03-AFEB-E0C2FAF41E48}" type="pres">
      <dgm:prSet presAssocID="{A9F8ED0F-A9FE-46FD-BCC5-4882FE862358}" presName="sp" presStyleCnt="0"/>
      <dgm:spPr/>
    </dgm:pt>
    <dgm:pt modelId="{FFEDE063-C0CD-4759-BFC2-85D2A896768E}" type="pres">
      <dgm:prSet presAssocID="{EF21020E-E995-4422-ADF5-5DA2A44ADEE6}" presName="composite" presStyleCnt="0"/>
      <dgm:spPr/>
    </dgm:pt>
    <dgm:pt modelId="{DE106593-09AA-4A5D-BF5E-4C86B863B03D}" type="pres">
      <dgm:prSet presAssocID="{EF21020E-E995-4422-ADF5-5DA2A44ADEE6}" presName="parentText" presStyleLbl="alignNode1" presStyleIdx="1" presStyleCnt="7">
        <dgm:presLayoutVars>
          <dgm:chMax val="1"/>
          <dgm:bulletEnabled val="1"/>
        </dgm:presLayoutVars>
      </dgm:prSet>
      <dgm:spPr/>
      <dgm:t>
        <a:bodyPr/>
        <a:lstStyle/>
        <a:p>
          <a:endParaRPr lang="en-AU"/>
        </a:p>
      </dgm:t>
    </dgm:pt>
    <dgm:pt modelId="{C8B580DE-9556-4E3C-87DC-0FB4016BB930}" type="pres">
      <dgm:prSet presAssocID="{EF21020E-E995-4422-ADF5-5DA2A44ADEE6}" presName="descendantText" presStyleLbl="alignAcc1" presStyleIdx="1" presStyleCnt="7" custLinFactNeighborX="137">
        <dgm:presLayoutVars>
          <dgm:bulletEnabled val="1"/>
        </dgm:presLayoutVars>
      </dgm:prSet>
      <dgm:spPr/>
      <dgm:t>
        <a:bodyPr/>
        <a:lstStyle/>
        <a:p>
          <a:endParaRPr lang="en-AU"/>
        </a:p>
      </dgm:t>
    </dgm:pt>
    <dgm:pt modelId="{E265C667-4C41-40E4-ACBC-69E2F49643E1}" type="pres">
      <dgm:prSet presAssocID="{9BCD803C-A802-4DC0-AC49-90F2CFAECDA2}" presName="sp" presStyleCnt="0"/>
      <dgm:spPr/>
    </dgm:pt>
    <dgm:pt modelId="{84D38713-92CF-4AD8-BBEC-F083154FF79E}" type="pres">
      <dgm:prSet presAssocID="{8DEB26B8-65AD-4EBB-98F8-9AB82A763BEB}" presName="composite" presStyleCnt="0"/>
      <dgm:spPr/>
    </dgm:pt>
    <dgm:pt modelId="{44993286-0EDC-4A9B-98E4-5232C1E72252}" type="pres">
      <dgm:prSet presAssocID="{8DEB26B8-65AD-4EBB-98F8-9AB82A763BEB}" presName="parentText" presStyleLbl="alignNode1" presStyleIdx="2" presStyleCnt="7">
        <dgm:presLayoutVars>
          <dgm:chMax val="1"/>
          <dgm:bulletEnabled val="1"/>
        </dgm:presLayoutVars>
      </dgm:prSet>
      <dgm:spPr/>
      <dgm:t>
        <a:bodyPr/>
        <a:lstStyle/>
        <a:p>
          <a:endParaRPr lang="en-AU"/>
        </a:p>
      </dgm:t>
    </dgm:pt>
    <dgm:pt modelId="{D9523F3D-D16D-4F8A-BDD5-0300FD63BC3E}" type="pres">
      <dgm:prSet presAssocID="{8DEB26B8-65AD-4EBB-98F8-9AB82A763BEB}" presName="descendantText" presStyleLbl="alignAcc1" presStyleIdx="2" presStyleCnt="7" custLinFactNeighborY="2161">
        <dgm:presLayoutVars>
          <dgm:bulletEnabled val="1"/>
        </dgm:presLayoutVars>
      </dgm:prSet>
      <dgm:spPr/>
      <dgm:t>
        <a:bodyPr/>
        <a:lstStyle/>
        <a:p>
          <a:endParaRPr lang="en-AU"/>
        </a:p>
      </dgm:t>
    </dgm:pt>
    <dgm:pt modelId="{A926513F-925C-4F6F-A566-4CA0ABFAC083}" type="pres">
      <dgm:prSet presAssocID="{A9E7881A-8944-48BA-A2B4-A01036EFF4CF}" presName="sp" presStyleCnt="0"/>
      <dgm:spPr/>
    </dgm:pt>
    <dgm:pt modelId="{D58C4BC5-37CF-4A0D-93A7-192B7E8CB87E}" type="pres">
      <dgm:prSet presAssocID="{BAF3BA3B-27D3-4B2F-8408-6EE7C320BD43}" presName="composite" presStyleCnt="0"/>
      <dgm:spPr/>
    </dgm:pt>
    <dgm:pt modelId="{8DA2131D-54E2-45C1-AD2B-91DA81C524F5}" type="pres">
      <dgm:prSet presAssocID="{BAF3BA3B-27D3-4B2F-8408-6EE7C320BD43}" presName="parentText" presStyleLbl="alignNode1" presStyleIdx="3" presStyleCnt="7">
        <dgm:presLayoutVars>
          <dgm:chMax val="1"/>
          <dgm:bulletEnabled val="1"/>
        </dgm:presLayoutVars>
      </dgm:prSet>
      <dgm:spPr/>
      <dgm:t>
        <a:bodyPr/>
        <a:lstStyle/>
        <a:p>
          <a:endParaRPr lang="en-AU"/>
        </a:p>
      </dgm:t>
    </dgm:pt>
    <dgm:pt modelId="{1158F295-2413-4DF6-B021-132C67CECA36}" type="pres">
      <dgm:prSet presAssocID="{BAF3BA3B-27D3-4B2F-8408-6EE7C320BD43}" presName="descendantText" presStyleLbl="alignAcc1" presStyleIdx="3" presStyleCnt="7">
        <dgm:presLayoutVars>
          <dgm:bulletEnabled val="1"/>
        </dgm:presLayoutVars>
      </dgm:prSet>
      <dgm:spPr/>
      <dgm:t>
        <a:bodyPr/>
        <a:lstStyle/>
        <a:p>
          <a:endParaRPr lang="en-AU"/>
        </a:p>
      </dgm:t>
    </dgm:pt>
    <dgm:pt modelId="{431361E7-7A2B-4159-A7C3-6EA21872DE83}" type="pres">
      <dgm:prSet presAssocID="{C5014C8A-53A8-4C74-B4DE-B41774CAE26C}" presName="sp" presStyleCnt="0"/>
      <dgm:spPr/>
    </dgm:pt>
    <dgm:pt modelId="{EE6DBA99-E182-41D1-A6C0-C021F6B1D1DC}" type="pres">
      <dgm:prSet presAssocID="{4472E510-93E0-4EB7-9407-684F714A8563}" presName="composite" presStyleCnt="0"/>
      <dgm:spPr/>
    </dgm:pt>
    <dgm:pt modelId="{0A51DEEB-23C9-4EA6-BCC1-F4AC898D14FC}" type="pres">
      <dgm:prSet presAssocID="{4472E510-93E0-4EB7-9407-684F714A8563}" presName="parentText" presStyleLbl="alignNode1" presStyleIdx="4" presStyleCnt="7">
        <dgm:presLayoutVars>
          <dgm:chMax val="1"/>
          <dgm:bulletEnabled val="1"/>
        </dgm:presLayoutVars>
      </dgm:prSet>
      <dgm:spPr/>
      <dgm:t>
        <a:bodyPr/>
        <a:lstStyle/>
        <a:p>
          <a:endParaRPr lang="en-AU"/>
        </a:p>
      </dgm:t>
    </dgm:pt>
    <dgm:pt modelId="{9FB0A4D2-787C-4DC0-A418-D574FE4929ED}" type="pres">
      <dgm:prSet presAssocID="{4472E510-93E0-4EB7-9407-684F714A8563}" presName="descendantText" presStyleLbl="alignAcc1" presStyleIdx="4" presStyleCnt="7">
        <dgm:presLayoutVars>
          <dgm:bulletEnabled val="1"/>
        </dgm:presLayoutVars>
      </dgm:prSet>
      <dgm:spPr/>
      <dgm:t>
        <a:bodyPr/>
        <a:lstStyle/>
        <a:p>
          <a:endParaRPr lang="en-AU"/>
        </a:p>
      </dgm:t>
    </dgm:pt>
    <dgm:pt modelId="{21619A57-5BC9-4D51-9B0B-31EC6BA45FE5}" type="pres">
      <dgm:prSet presAssocID="{AE48B973-4045-4379-8487-A4489936160B}" presName="sp" presStyleCnt="0"/>
      <dgm:spPr/>
    </dgm:pt>
    <dgm:pt modelId="{911D5944-B2A7-4720-B627-790EE2248885}" type="pres">
      <dgm:prSet presAssocID="{2A6BDAEA-9266-4082-A0CC-EE02A0A0B21B}" presName="composite" presStyleCnt="0"/>
      <dgm:spPr/>
    </dgm:pt>
    <dgm:pt modelId="{557ABEF0-1504-4D70-A799-021461CD86D6}" type="pres">
      <dgm:prSet presAssocID="{2A6BDAEA-9266-4082-A0CC-EE02A0A0B21B}" presName="parentText" presStyleLbl="alignNode1" presStyleIdx="5" presStyleCnt="7">
        <dgm:presLayoutVars>
          <dgm:chMax val="1"/>
          <dgm:bulletEnabled val="1"/>
        </dgm:presLayoutVars>
      </dgm:prSet>
      <dgm:spPr/>
      <dgm:t>
        <a:bodyPr/>
        <a:lstStyle/>
        <a:p>
          <a:endParaRPr lang="en-AU"/>
        </a:p>
      </dgm:t>
    </dgm:pt>
    <dgm:pt modelId="{059FB939-F6DD-40AF-BD4F-BA314C869842}" type="pres">
      <dgm:prSet presAssocID="{2A6BDAEA-9266-4082-A0CC-EE02A0A0B21B}" presName="descendantText" presStyleLbl="alignAcc1" presStyleIdx="5" presStyleCnt="7" custLinFactNeighborY="-4419">
        <dgm:presLayoutVars>
          <dgm:bulletEnabled val="1"/>
        </dgm:presLayoutVars>
      </dgm:prSet>
      <dgm:spPr/>
      <dgm:t>
        <a:bodyPr/>
        <a:lstStyle/>
        <a:p>
          <a:endParaRPr lang="en-AU"/>
        </a:p>
      </dgm:t>
    </dgm:pt>
    <dgm:pt modelId="{9D47C2D9-2D71-4D68-919F-1ACF0388BBAE}" type="pres">
      <dgm:prSet presAssocID="{8BFD1F63-8657-4152-923F-4B328BDC666E}" presName="sp" presStyleCnt="0"/>
      <dgm:spPr/>
    </dgm:pt>
    <dgm:pt modelId="{072EA9ED-F468-4895-B89A-0461A4655E7B}" type="pres">
      <dgm:prSet presAssocID="{34222565-B24A-4C0A-9F8A-478AE30F1E64}" presName="composite" presStyleCnt="0"/>
      <dgm:spPr/>
    </dgm:pt>
    <dgm:pt modelId="{59C51F82-5BDF-45AE-A93E-D4D0EA1BB65A}" type="pres">
      <dgm:prSet presAssocID="{34222565-B24A-4C0A-9F8A-478AE30F1E64}" presName="parentText" presStyleLbl="alignNode1" presStyleIdx="6" presStyleCnt="7">
        <dgm:presLayoutVars>
          <dgm:chMax val="1"/>
          <dgm:bulletEnabled val="1"/>
        </dgm:presLayoutVars>
      </dgm:prSet>
      <dgm:spPr/>
      <dgm:t>
        <a:bodyPr/>
        <a:lstStyle/>
        <a:p>
          <a:endParaRPr lang="en-AU"/>
        </a:p>
      </dgm:t>
    </dgm:pt>
    <dgm:pt modelId="{94A17B8A-D2FF-42A1-BCD5-42CEBABDC592}" type="pres">
      <dgm:prSet presAssocID="{34222565-B24A-4C0A-9F8A-478AE30F1E64}" presName="descendantText" presStyleLbl="alignAcc1" presStyleIdx="6" presStyleCnt="7">
        <dgm:presLayoutVars>
          <dgm:bulletEnabled val="1"/>
        </dgm:presLayoutVars>
      </dgm:prSet>
      <dgm:spPr/>
      <dgm:t>
        <a:bodyPr/>
        <a:lstStyle/>
        <a:p>
          <a:endParaRPr lang="en-AU"/>
        </a:p>
      </dgm:t>
    </dgm:pt>
  </dgm:ptLst>
  <dgm:cxnLst>
    <dgm:cxn modelId="{F9A7BD05-2EF8-4CB7-94E3-5FED385732CA}" type="presOf" srcId="{4472E510-93E0-4EB7-9407-684F714A8563}" destId="{0A51DEEB-23C9-4EA6-BCC1-F4AC898D14FC}" srcOrd="0" destOrd="0" presId="urn:microsoft.com/office/officeart/2005/8/layout/chevron2"/>
    <dgm:cxn modelId="{78D38DBE-776E-489B-9F22-9EE94CCD4741}" type="presOf" srcId="{8DEB26B8-65AD-4EBB-98F8-9AB82A763BEB}" destId="{44993286-0EDC-4A9B-98E4-5232C1E72252}" srcOrd="0" destOrd="0" presId="urn:microsoft.com/office/officeart/2005/8/layout/chevron2"/>
    <dgm:cxn modelId="{C649767C-FE1B-485F-A3A9-7D1849124217}" type="presOf" srcId="{E92E4954-6920-4335-80AE-31EF3B9B740D}" destId="{9FB0A4D2-787C-4DC0-A418-D574FE4929ED}" srcOrd="0" destOrd="0" presId="urn:microsoft.com/office/officeart/2005/8/layout/chevron2"/>
    <dgm:cxn modelId="{7DFA296E-D98E-471C-97C7-91875B370D48}" type="presOf" srcId="{B0072FEB-724B-4F70-843B-A892AA112378}" destId="{D9523F3D-D16D-4F8A-BDD5-0300FD63BC3E}" srcOrd="0" destOrd="0" presId="urn:microsoft.com/office/officeart/2005/8/layout/chevron2"/>
    <dgm:cxn modelId="{28B8E043-C5BE-43EB-862B-D4DA168851E8}" srcId="{D0941075-1511-4F6B-A584-AA3E08CFD9A3}" destId="{EF21020E-E995-4422-ADF5-5DA2A44ADEE6}" srcOrd="1" destOrd="0" parTransId="{A8E870CD-B237-44B9-98E8-32BF517ABCBF}" sibTransId="{9BCD803C-A802-4DC0-AC49-90F2CFAECDA2}"/>
    <dgm:cxn modelId="{6B8AE47E-1890-4239-9690-1C3D8BE65B17}" type="presOf" srcId="{4A14E6E9-850B-49C0-B6CF-A712067F537B}" destId="{C8B580DE-9556-4E3C-87DC-0FB4016BB930}" srcOrd="0" destOrd="0" presId="urn:microsoft.com/office/officeart/2005/8/layout/chevron2"/>
    <dgm:cxn modelId="{DB790C3B-CFE0-4861-A072-2484BFB02A6E}" srcId="{2A6BDAEA-9266-4082-A0CC-EE02A0A0B21B}" destId="{16F98FB8-7C03-4B92-9E1B-1F59A8B01FF7}" srcOrd="0" destOrd="0" parTransId="{649D3058-C24F-48E6-93B0-4D170D00E7CF}" sibTransId="{D8A54BC6-181C-407E-A970-43151B5F3C8C}"/>
    <dgm:cxn modelId="{8BDE6B63-A4B6-4860-98E6-FA9024C4EFBC}" srcId="{8DEB26B8-65AD-4EBB-98F8-9AB82A763BEB}" destId="{B0072FEB-724B-4F70-843B-A892AA112378}" srcOrd="0" destOrd="0" parTransId="{35F6A7DE-34EF-4B85-BFE8-4F13BA9CFD50}" sibTransId="{8F29A170-D987-45E0-9624-68B52F30EF3E}"/>
    <dgm:cxn modelId="{D4CF8107-5101-4DCA-9E94-B6C6AC9B158F}" type="presOf" srcId="{16F98FB8-7C03-4B92-9E1B-1F59A8B01FF7}" destId="{059FB939-F6DD-40AF-BD4F-BA314C869842}" srcOrd="0" destOrd="0" presId="urn:microsoft.com/office/officeart/2005/8/layout/chevron2"/>
    <dgm:cxn modelId="{CA704B47-8C08-4243-98AE-D257304E50F0}" srcId="{D0941075-1511-4F6B-A584-AA3E08CFD9A3}" destId="{2A6BDAEA-9266-4082-A0CC-EE02A0A0B21B}" srcOrd="5" destOrd="0" parTransId="{7246C4E6-4C65-4B2D-844A-8933240ED2AA}" sibTransId="{8BFD1F63-8657-4152-923F-4B328BDC666E}"/>
    <dgm:cxn modelId="{0B737B86-3D9B-47A3-B8BE-B57EFD381C1D}" type="presOf" srcId="{2A6BDAEA-9266-4082-A0CC-EE02A0A0B21B}" destId="{557ABEF0-1504-4D70-A799-021461CD86D6}" srcOrd="0" destOrd="0" presId="urn:microsoft.com/office/officeart/2005/8/layout/chevron2"/>
    <dgm:cxn modelId="{34DDE228-C303-484C-8F4E-A779FD083A2A}" srcId="{EF21020E-E995-4422-ADF5-5DA2A44ADEE6}" destId="{4A14E6E9-850B-49C0-B6CF-A712067F537B}" srcOrd="0" destOrd="0" parTransId="{F55A05B8-7205-49D7-90AD-CC77B47AAE44}" sibTransId="{934635CD-B2D1-4E49-BC17-87448492B0AD}"/>
    <dgm:cxn modelId="{01BA769E-5A12-4830-87A9-A3023B113D61}" srcId="{34222565-B24A-4C0A-9F8A-478AE30F1E64}" destId="{3CDBE4D3-20E1-4637-8777-22983F392F3E}" srcOrd="0" destOrd="0" parTransId="{E8F94295-5479-421B-9119-B6513FD93CAD}" sibTransId="{B4225426-D5FA-4E3A-87CE-0F93BDBF0317}"/>
    <dgm:cxn modelId="{D57FD738-A066-47C8-BEA9-1D50C1440BF4}" srcId="{CFA1D650-D9E1-44C6-9AB3-3412EF506B57}" destId="{7C81A9F6-72C5-46D5-9A19-1440F8DC009C}" srcOrd="0" destOrd="0" parTransId="{6E19FFAC-C88B-4049-9E59-42BFBAADDD8A}" sibTransId="{1C6219C2-60A7-4460-A983-9A9167005763}"/>
    <dgm:cxn modelId="{AB8EDF76-EDB2-49BF-8040-03CF2C678599}" type="presOf" srcId="{34222565-B24A-4C0A-9F8A-478AE30F1E64}" destId="{59C51F82-5BDF-45AE-A93E-D4D0EA1BB65A}" srcOrd="0" destOrd="0" presId="urn:microsoft.com/office/officeart/2005/8/layout/chevron2"/>
    <dgm:cxn modelId="{3539CDB7-52CA-4850-A070-9C9A0D79E16F}" type="presOf" srcId="{EF21020E-E995-4422-ADF5-5DA2A44ADEE6}" destId="{DE106593-09AA-4A5D-BF5E-4C86B863B03D}" srcOrd="0" destOrd="0" presId="urn:microsoft.com/office/officeart/2005/8/layout/chevron2"/>
    <dgm:cxn modelId="{A46DD421-A34D-4741-B583-EE41E995D731}" srcId="{D0941075-1511-4F6B-A584-AA3E08CFD9A3}" destId="{8DEB26B8-65AD-4EBB-98F8-9AB82A763BEB}" srcOrd="2" destOrd="0" parTransId="{3991B7B3-2D39-488B-A41F-A6D937B96DD1}" sibTransId="{A9E7881A-8944-48BA-A2B4-A01036EFF4CF}"/>
    <dgm:cxn modelId="{ED5235E9-DEB8-46AF-AA4D-92707BE03AFD}" srcId="{D0941075-1511-4F6B-A584-AA3E08CFD9A3}" destId="{4472E510-93E0-4EB7-9407-684F714A8563}" srcOrd="4" destOrd="0" parTransId="{C03CF970-82F5-41AD-B010-017195458F5F}" sibTransId="{AE48B973-4045-4379-8487-A4489936160B}"/>
    <dgm:cxn modelId="{E7749C65-E507-4A40-83E2-99752B7D8AF2}" type="presOf" srcId="{7C81A9F6-72C5-46D5-9A19-1440F8DC009C}" destId="{90360B20-3734-4690-AD1F-43C4810FB334}" srcOrd="0" destOrd="0" presId="urn:microsoft.com/office/officeart/2005/8/layout/chevron2"/>
    <dgm:cxn modelId="{8FA11D60-28F0-4D48-A753-C411CA5BB9F5}" srcId="{D0941075-1511-4F6B-A584-AA3E08CFD9A3}" destId="{CFA1D650-D9E1-44C6-9AB3-3412EF506B57}" srcOrd="0" destOrd="0" parTransId="{68872C91-F9A5-4F2A-9BDF-B364D0A87832}" sibTransId="{A9F8ED0F-A9FE-46FD-BCC5-4882FE862358}"/>
    <dgm:cxn modelId="{25BD7E92-7236-4E40-86B6-4081C38BE2F1}" srcId="{4472E510-93E0-4EB7-9407-684F714A8563}" destId="{E92E4954-6920-4335-80AE-31EF3B9B740D}" srcOrd="0" destOrd="0" parTransId="{DAA72FDB-370D-459E-8930-F549C8215A3A}" sibTransId="{7962395E-E1C7-47C9-98B5-042A24B6BF7E}"/>
    <dgm:cxn modelId="{F000FEC0-1564-46FE-A2C8-D2E87AAFA8A1}" srcId="{D0941075-1511-4F6B-A584-AA3E08CFD9A3}" destId="{BAF3BA3B-27D3-4B2F-8408-6EE7C320BD43}" srcOrd="3" destOrd="0" parTransId="{005089DA-5015-4827-8566-D84D4081D714}" sibTransId="{C5014C8A-53A8-4C74-B4DE-B41774CAE26C}"/>
    <dgm:cxn modelId="{1BA7E114-ED2A-4FD7-B716-2DB0E4E59405}" type="presOf" srcId="{D0941075-1511-4F6B-A584-AA3E08CFD9A3}" destId="{0FF9463D-AC02-4DCE-9831-E8DC470EEAFC}" srcOrd="0" destOrd="0" presId="urn:microsoft.com/office/officeart/2005/8/layout/chevron2"/>
    <dgm:cxn modelId="{B941A9FA-37C8-4757-93BE-1605A73177BE}" type="presOf" srcId="{3CDBE4D3-20E1-4637-8777-22983F392F3E}" destId="{94A17B8A-D2FF-42A1-BCD5-42CEBABDC592}" srcOrd="0" destOrd="0" presId="urn:microsoft.com/office/officeart/2005/8/layout/chevron2"/>
    <dgm:cxn modelId="{1710C61F-C1BF-44FC-A658-EF1A9976D901}" type="presOf" srcId="{CFA1D650-D9E1-44C6-9AB3-3412EF506B57}" destId="{EB17B455-C06B-4728-BC7E-2725DDFDA9A8}" srcOrd="0" destOrd="0" presId="urn:microsoft.com/office/officeart/2005/8/layout/chevron2"/>
    <dgm:cxn modelId="{930F3EB7-E38D-4FA4-A892-8FC3B5EC354D}" type="presOf" srcId="{BAF3BA3B-27D3-4B2F-8408-6EE7C320BD43}" destId="{8DA2131D-54E2-45C1-AD2B-91DA81C524F5}" srcOrd="0" destOrd="0" presId="urn:microsoft.com/office/officeart/2005/8/layout/chevron2"/>
    <dgm:cxn modelId="{82A698FF-2511-4CE8-BB6C-F6378560AE3D}" type="presOf" srcId="{FF4E0708-EA54-44C6-907F-1A3A1F5E0797}" destId="{1158F295-2413-4DF6-B021-132C67CECA36}" srcOrd="0" destOrd="0" presId="urn:microsoft.com/office/officeart/2005/8/layout/chevron2"/>
    <dgm:cxn modelId="{E95C6D73-1CD6-44E5-B66F-E4151081FACC}" srcId="{BAF3BA3B-27D3-4B2F-8408-6EE7C320BD43}" destId="{FF4E0708-EA54-44C6-907F-1A3A1F5E0797}" srcOrd="0" destOrd="0" parTransId="{C77ADE0C-D0D0-45E2-B9C9-48BC559A0A5F}" sibTransId="{EB9F8EEF-A2BF-4D97-996E-2EE8ADAA1522}"/>
    <dgm:cxn modelId="{2F286579-D04C-4773-8D8F-21E3F5638897}" srcId="{D0941075-1511-4F6B-A584-AA3E08CFD9A3}" destId="{34222565-B24A-4C0A-9F8A-478AE30F1E64}" srcOrd="6" destOrd="0" parTransId="{6C887A1E-F05D-4942-A2BF-4DBD3349938E}" sibTransId="{B969C88C-E56D-44A7-9FB8-75DEA5F0D9AD}"/>
    <dgm:cxn modelId="{E60A75B6-AF61-40DD-AF3E-DE549C6B68CC}" type="presParOf" srcId="{0FF9463D-AC02-4DCE-9831-E8DC470EEAFC}" destId="{B213D7EC-2B02-49D9-A891-E8F071DC639D}" srcOrd="0" destOrd="0" presId="urn:microsoft.com/office/officeart/2005/8/layout/chevron2"/>
    <dgm:cxn modelId="{D9A50436-40CA-4560-BE7D-50ACB81015AD}" type="presParOf" srcId="{B213D7EC-2B02-49D9-A891-E8F071DC639D}" destId="{EB17B455-C06B-4728-BC7E-2725DDFDA9A8}" srcOrd="0" destOrd="0" presId="urn:microsoft.com/office/officeart/2005/8/layout/chevron2"/>
    <dgm:cxn modelId="{3253CE96-BAAB-4151-966D-9E2CCEDA18D9}" type="presParOf" srcId="{B213D7EC-2B02-49D9-A891-E8F071DC639D}" destId="{90360B20-3734-4690-AD1F-43C4810FB334}" srcOrd="1" destOrd="0" presId="urn:microsoft.com/office/officeart/2005/8/layout/chevron2"/>
    <dgm:cxn modelId="{7378B736-7A12-46C7-B468-58BEDAD8E4F0}" type="presParOf" srcId="{0FF9463D-AC02-4DCE-9831-E8DC470EEAFC}" destId="{A7ED1BB2-D402-4E03-AFEB-E0C2FAF41E48}" srcOrd="1" destOrd="0" presId="urn:microsoft.com/office/officeart/2005/8/layout/chevron2"/>
    <dgm:cxn modelId="{F692BC84-2CCB-4ECE-B73E-209C06D3B4DC}" type="presParOf" srcId="{0FF9463D-AC02-4DCE-9831-E8DC470EEAFC}" destId="{FFEDE063-C0CD-4759-BFC2-85D2A896768E}" srcOrd="2" destOrd="0" presId="urn:microsoft.com/office/officeart/2005/8/layout/chevron2"/>
    <dgm:cxn modelId="{A01F70BB-0B16-4EF3-B410-4CE560D6C52E}" type="presParOf" srcId="{FFEDE063-C0CD-4759-BFC2-85D2A896768E}" destId="{DE106593-09AA-4A5D-BF5E-4C86B863B03D}" srcOrd="0" destOrd="0" presId="urn:microsoft.com/office/officeart/2005/8/layout/chevron2"/>
    <dgm:cxn modelId="{307ED6E1-BFBF-4AFC-AB75-117AAFF88FCD}" type="presParOf" srcId="{FFEDE063-C0CD-4759-BFC2-85D2A896768E}" destId="{C8B580DE-9556-4E3C-87DC-0FB4016BB930}" srcOrd="1" destOrd="0" presId="urn:microsoft.com/office/officeart/2005/8/layout/chevron2"/>
    <dgm:cxn modelId="{E2763152-F478-408B-860D-4F65DEF3972C}" type="presParOf" srcId="{0FF9463D-AC02-4DCE-9831-E8DC470EEAFC}" destId="{E265C667-4C41-40E4-ACBC-69E2F49643E1}" srcOrd="3" destOrd="0" presId="urn:microsoft.com/office/officeart/2005/8/layout/chevron2"/>
    <dgm:cxn modelId="{B095DB90-E4D6-43C9-8A0B-909D3793740B}" type="presParOf" srcId="{0FF9463D-AC02-4DCE-9831-E8DC470EEAFC}" destId="{84D38713-92CF-4AD8-BBEC-F083154FF79E}" srcOrd="4" destOrd="0" presId="urn:microsoft.com/office/officeart/2005/8/layout/chevron2"/>
    <dgm:cxn modelId="{3C0D3B2A-511B-4284-B248-2B6BB2F0BB7A}" type="presParOf" srcId="{84D38713-92CF-4AD8-BBEC-F083154FF79E}" destId="{44993286-0EDC-4A9B-98E4-5232C1E72252}" srcOrd="0" destOrd="0" presId="urn:microsoft.com/office/officeart/2005/8/layout/chevron2"/>
    <dgm:cxn modelId="{EBB549F2-5F94-4972-9EB5-44CEB156DC8F}" type="presParOf" srcId="{84D38713-92CF-4AD8-BBEC-F083154FF79E}" destId="{D9523F3D-D16D-4F8A-BDD5-0300FD63BC3E}" srcOrd="1" destOrd="0" presId="urn:microsoft.com/office/officeart/2005/8/layout/chevron2"/>
    <dgm:cxn modelId="{79B3109E-B7C9-4A8C-AE1C-DB1A13F5BF4E}" type="presParOf" srcId="{0FF9463D-AC02-4DCE-9831-E8DC470EEAFC}" destId="{A926513F-925C-4F6F-A566-4CA0ABFAC083}" srcOrd="5" destOrd="0" presId="urn:microsoft.com/office/officeart/2005/8/layout/chevron2"/>
    <dgm:cxn modelId="{04B48969-ED9B-4952-A908-F2FD7EB45A88}" type="presParOf" srcId="{0FF9463D-AC02-4DCE-9831-E8DC470EEAFC}" destId="{D58C4BC5-37CF-4A0D-93A7-192B7E8CB87E}" srcOrd="6" destOrd="0" presId="urn:microsoft.com/office/officeart/2005/8/layout/chevron2"/>
    <dgm:cxn modelId="{35FEC2E4-5A89-40DB-812D-86A563783286}" type="presParOf" srcId="{D58C4BC5-37CF-4A0D-93A7-192B7E8CB87E}" destId="{8DA2131D-54E2-45C1-AD2B-91DA81C524F5}" srcOrd="0" destOrd="0" presId="urn:microsoft.com/office/officeart/2005/8/layout/chevron2"/>
    <dgm:cxn modelId="{D83B7538-4949-4AD4-A232-58D0250AFE52}" type="presParOf" srcId="{D58C4BC5-37CF-4A0D-93A7-192B7E8CB87E}" destId="{1158F295-2413-4DF6-B021-132C67CECA36}" srcOrd="1" destOrd="0" presId="urn:microsoft.com/office/officeart/2005/8/layout/chevron2"/>
    <dgm:cxn modelId="{719A3499-30F1-4A4D-9587-37BC41FF13D8}" type="presParOf" srcId="{0FF9463D-AC02-4DCE-9831-E8DC470EEAFC}" destId="{431361E7-7A2B-4159-A7C3-6EA21872DE83}" srcOrd="7" destOrd="0" presId="urn:microsoft.com/office/officeart/2005/8/layout/chevron2"/>
    <dgm:cxn modelId="{6E8B55BD-2C5A-4288-97E4-F3408C702C59}" type="presParOf" srcId="{0FF9463D-AC02-4DCE-9831-E8DC470EEAFC}" destId="{EE6DBA99-E182-41D1-A6C0-C021F6B1D1DC}" srcOrd="8" destOrd="0" presId="urn:microsoft.com/office/officeart/2005/8/layout/chevron2"/>
    <dgm:cxn modelId="{48A0E14E-C54D-420A-9782-DFB977222B0B}" type="presParOf" srcId="{EE6DBA99-E182-41D1-A6C0-C021F6B1D1DC}" destId="{0A51DEEB-23C9-4EA6-BCC1-F4AC898D14FC}" srcOrd="0" destOrd="0" presId="urn:microsoft.com/office/officeart/2005/8/layout/chevron2"/>
    <dgm:cxn modelId="{64073CDE-6226-4407-AF43-AF443CD2E6B4}" type="presParOf" srcId="{EE6DBA99-E182-41D1-A6C0-C021F6B1D1DC}" destId="{9FB0A4D2-787C-4DC0-A418-D574FE4929ED}" srcOrd="1" destOrd="0" presId="urn:microsoft.com/office/officeart/2005/8/layout/chevron2"/>
    <dgm:cxn modelId="{A9A4B0DD-B52E-4D2D-8E7F-10D20131FF43}" type="presParOf" srcId="{0FF9463D-AC02-4DCE-9831-E8DC470EEAFC}" destId="{21619A57-5BC9-4D51-9B0B-31EC6BA45FE5}" srcOrd="9" destOrd="0" presId="urn:microsoft.com/office/officeart/2005/8/layout/chevron2"/>
    <dgm:cxn modelId="{6C6910EF-6EB7-4348-939D-0AEDBF2C160F}" type="presParOf" srcId="{0FF9463D-AC02-4DCE-9831-E8DC470EEAFC}" destId="{911D5944-B2A7-4720-B627-790EE2248885}" srcOrd="10" destOrd="0" presId="urn:microsoft.com/office/officeart/2005/8/layout/chevron2"/>
    <dgm:cxn modelId="{EB9DC45D-DD66-46C0-90F7-B50EFE773A3C}" type="presParOf" srcId="{911D5944-B2A7-4720-B627-790EE2248885}" destId="{557ABEF0-1504-4D70-A799-021461CD86D6}" srcOrd="0" destOrd="0" presId="urn:microsoft.com/office/officeart/2005/8/layout/chevron2"/>
    <dgm:cxn modelId="{506FBE56-43C7-4088-B957-B3BE501E379B}" type="presParOf" srcId="{911D5944-B2A7-4720-B627-790EE2248885}" destId="{059FB939-F6DD-40AF-BD4F-BA314C869842}" srcOrd="1" destOrd="0" presId="urn:microsoft.com/office/officeart/2005/8/layout/chevron2"/>
    <dgm:cxn modelId="{9A75D39C-E671-4CF5-B457-72356F23A8B4}" type="presParOf" srcId="{0FF9463D-AC02-4DCE-9831-E8DC470EEAFC}" destId="{9D47C2D9-2D71-4D68-919F-1ACF0388BBAE}" srcOrd="11" destOrd="0" presId="urn:microsoft.com/office/officeart/2005/8/layout/chevron2"/>
    <dgm:cxn modelId="{59EE1761-AB7C-4C5B-AF85-58F0DB2019E5}" type="presParOf" srcId="{0FF9463D-AC02-4DCE-9831-E8DC470EEAFC}" destId="{072EA9ED-F468-4895-B89A-0461A4655E7B}" srcOrd="12" destOrd="0" presId="urn:microsoft.com/office/officeart/2005/8/layout/chevron2"/>
    <dgm:cxn modelId="{C4022ED2-40DD-41B4-9580-AA9FE9473EC3}" type="presParOf" srcId="{072EA9ED-F468-4895-B89A-0461A4655E7B}" destId="{59C51F82-5BDF-45AE-A93E-D4D0EA1BB65A}" srcOrd="0" destOrd="0" presId="urn:microsoft.com/office/officeart/2005/8/layout/chevron2"/>
    <dgm:cxn modelId="{A7F12F29-BD73-411A-9E90-886A0906658D}" type="presParOf" srcId="{072EA9ED-F468-4895-B89A-0461A4655E7B}" destId="{94A17B8A-D2FF-42A1-BCD5-42CEBABDC592}"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2A378-52EA-4FEC-80BD-3CF15B032B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1C6B3321-A3B1-4888-A200-C3E693BEC728}">
      <dgm:prSet custT="1"/>
      <dgm:spPr/>
      <dgm:t>
        <a:bodyPr/>
        <a:lstStyle/>
        <a:p>
          <a:pPr rtl="0"/>
          <a:r>
            <a:rPr lang="en-AU" sz="3600" dirty="0" smtClean="0"/>
            <a:t>Customers could include?</a:t>
          </a:r>
          <a:endParaRPr lang="en-AU" sz="3600" dirty="0"/>
        </a:p>
      </dgm:t>
    </dgm:pt>
    <dgm:pt modelId="{83A75387-AEFB-4908-B538-5C88D3F7A8CD}" type="parTrans" cxnId="{38E56E88-8E2E-4A91-A36B-3230E6B0754A}">
      <dgm:prSet/>
      <dgm:spPr/>
      <dgm:t>
        <a:bodyPr/>
        <a:lstStyle/>
        <a:p>
          <a:endParaRPr lang="en-AU"/>
        </a:p>
      </dgm:t>
    </dgm:pt>
    <dgm:pt modelId="{CF8E134E-6694-4B93-9A89-2018CC3047E5}" type="sibTrans" cxnId="{38E56E88-8E2E-4A91-A36B-3230E6B0754A}">
      <dgm:prSet/>
      <dgm:spPr/>
      <dgm:t>
        <a:bodyPr/>
        <a:lstStyle/>
        <a:p>
          <a:endParaRPr lang="en-AU"/>
        </a:p>
      </dgm:t>
    </dgm:pt>
    <dgm:pt modelId="{3FC39B99-E4EF-4DC0-BB16-1D8975A2455E}">
      <dgm:prSet custT="1"/>
      <dgm:spPr/>
      <dgm:t>
        <a:bodyPr/>
        <a:lstStyle/>
        <a:p>
          <a:pPr rtl="0"/>
          <a:r>
            <a:rPr lang="en-AU" sz="2400" b="1" dirty="0" smtClean="0"/>
            <a:t>Prospective Students</a:t>
          </a:r>
          <a:endParaRPr lang="en-AU" sz="2400" b="1" dirty="0"/>
        </a:p>
      </dgm:t>
    </dgm:pt>
    <dgm:pt modelId="{F6FF5F1B-420A-4FB0-8EB4-4B25AF63832C}" type="parTrans" cxnId="{ED72D22E-4BF8-4C38-BC52-6DE893CBC486}">
      <dgm:prSet/>
      <dgm:spPr/>
      <dgm:t>
        <a:bodyPr/>
        <a:lstStyle/>
        <a:p>
          <a:endParaRPr lang="en-AU"/>
        </a:p>
      </dgm:t>
    </dgm:pt>
    <dgm:pt modelId="{84EE8312-63FF-46F1-A91C-D2F4F8A88C86}" type="sibTrans" cxnId="{ED72D22E-4BF8-4C38-BC52-6DE893CBC486}">
      <dgm:prSet/>
      <dgm:spPr/>
      <dgm:t>
        <a:bodyPr/>
        <a:lstStyle/>
        <a:p>
          <a:endParaRPr lang="en-AU"/>
        </a:p>
      </dgm:t>
    </dgm:pt>
    <dgm:pt modelId="{3E20C92B-25B5-4208-A457-97FA09C7F354}">
      <dgm:prSet custT="1"/>
      <dgm:spPr/>
      <dgm:t>
        <a:bodyPr/>
        <a:lstStyle/>
        <a:p>
          <a:pPr rtl="0"/>
          <a:r>
            <a:rPr lang="en-AU" sz="2000" dirty="0" smtClean="0"/>
            <a:t>Management</a:t>
          </a:r>
          <a:endParaRPr lang="en-AU" sz="2000" dirty="0"/>
        </a:p>
      </dgm:t>
    </dgm:pt>
    <dgm:pt modelId="{3276284A-B50C-40C5-A799-6AAF17E805D5}" type="parTrans" cxnId="{767F22F7-A25E-4134-A2E2-639AE0EEEDF2}">
      <dgm:prSet/>
      <dgm:spPr/>
      <dgm:t>
        <a:bodyPr/>
        <a:lstStyle/>
        <a:p>
          <a:endParaRPr lang="en-AU"/>
        </a:p>
      </dgm:t>
    </dgm:pt>
    <dgm:pt modelId="{7ACAA4F2-E96E-4648-A010-FA564CCD24A7}" type="sibTrans" cxnId="{767F22F7-A25E-4134-A2E2-639AE0EEEDF2}">
      <dgm:prSet/>
      <dgm:spPr/>
      <dgm:t>
        <a:bodyPr/>
        <a:lstStyle/>
        <a:p>
          <a:endParaRPr lang="en-AU"/>
        </a:p>
      </dgm:t>
    </dgm:pt>
    <dgm:pt modelId="{60622C38-0770-4551-AFC9-7AC9A5736F13}">
      <dgm:prSet custT="1"/>
      <dgm:spPr/>
      <dgm:t>
        <a:bodyPr/>
        <a:lstStyle/>
        <a:p>
          <a:pPr rtl="0"/>
          <a:r>
            <a:rPr lang="en-AU" sz="2000" dirty="0" smtClean="0"/>
            <a:t>Academic Staff</a:t>
          </a:r>
          <a:endParaRPr lang="en-AU" sz="2000" dirty="0"/>
        </a:p>
      </dgm:t>
    </dgm:pt>
    <dgm:pt modelId="{A66B9FE8-24BE-473C-8F9C-B400444BDF8C}" type="parTrans" cxnId="{117BB31E-B2C2-4405-9992-FD587BFDB5DA}">
      <dgm:prSet/>
      <dgm:spPr/>
      <dgm:t>
        <a:bodyPr/>
        <a:lstStyle/>
        <a:p>
          <a:endParaRPr lang="en-AU"/>
        </a:p>
      </dgm:t>
    </dgm:pt>
    <dgm:pt modelId="{3ED843AE-57CB-45E4-B49C-DCA3B90E32E7}" type="sibTrans" cxnId="{117BB31E-B2C2-4405-9992-FD587BFDB5DA}">
      <dgm:prSet/>
      <dgm:spPr/>
      <dgm:t>
        <a:bodyPr/>
        <a:lstStyle/>
        <a:p>
          <a:endParaRPr lang="en-AU"/>
        </a:p>
      </dgm:t>
    </dgm:pt>
    <dgm:pt modelId="{CC26C1C2-0045-45D7-B757-AADD344DF514}">
      <dgm:prSet custT="1"/>
      <dgm:spPr/>
      <dgm:t>
        <a:bodyPr/>
        <a:lstStyle/>
        <a:p>
          <a:pPr rtl="0"/>
          <a:r>
            <a:rPr lang="en-AU" sz="2000" dirty="0" smtClean="0"/>
            <a:t>Alumni</a:t>
          </a:r>
          <a:endParaRPr lang="en-AU" sz="2000" dirty="0"/>
        </a:p>
      </dgm:t>
    </dgm:pt>
    <dgm:pt modelId="{BAD6C3BA-0690-45F8-9AD5-1D89366934EE}" type="parTrans" cxnId="{59FDB16B-527D-47F9-B820-DEBCAAC4AF63}">
      <dgm:prSet/>
      <dgm:spPr/>
      <dgm:t>
        <a:bodyPr/>
        <a:lstStyle/>
        <a:p>
          <a:endParaRPr lang="en-AU"/>
        </a:p>
      </dgm:t>
    </dgm:pt>
    <dgm:pt modelId="{228E0B31-8072-40BB-AC8A-E5F2D68AF657}" type="sibTrans" cxnId="{59FDB16B-527D-47F9-B820-DEBCAAC4AF63}">
      <dgm:prSet/>
      <dgm:spPr/>
      <dgm:t>
        <a:bodyPr/>
        <a:lstStyle/>
        <a:p>
          <a:endParaRPr lang="en-AU"/>
        </a:p>
      </dgm:t>
    </dgm:pt>
    <dgm:pt modelId="{770159D8-7718-47D6-A2A2-D872657DF325}">
      <dgm:prSet custT="1"/>
      <dgm:spPr/>
      <dgm:t>
        <a:bodyPr/>
        <a:lstStyle/>
        <a:p>
          <a:pPr rtl="0"/>
          <a:r>
            <a:rPr lang="en-AU" sz="2000" dirty="0" smtClean="0"/>
            <a:t>Business partners</a:t>
          </a:r>
          <a:endParaRPr lang="en-AU" sz="2000" dirty="0"/>
        </a:p>
      </dgm:t>
    </dgm:pt>
    <dgm:pt modelId="{B954ABFD-A3E3-4CAA-B569-CB560BA5DE62}" type="parTrans" cxnId="{EF98335A-42CE-4666-9F55-3971B043F94A}">
      <dgm:prSet/>
      <dgm:spPr/>
      <dgm:t>
        <a:bodyPr/>
        <a:lstStyle/>
        <a:p>
          <a:endParaRPr lang="en-AU"/>
        </a:p>
      </dgm:t>
    </dgm:pt>
    <dgm:pt modelId="{3A06B960-90DA-49C8-A7C4-BB42B57A090E}" type="sibTrans" cxnId="{EF98335A-42CE-4666-9F55-3971B043F94A}">
      <dgm:prSet/>
      <dgm:spPr/>
      <dgm:t>
        <a:bodyPr/>
        <a:lstStyle/>
        <a:p>
          <a:endParaRPr lang="en-AU"/>
        </a:p>
      </dgm:t>
    </dgm:pt>
    <dgm:pt modelId="{C7EDC9F1-D2BB-4E8D-869A-A319630848E0}">
      <dgm:prSet custT="1"/>
      <dgm:spPr/>
      <dgm:t>
        <a:bodyPr/>
        <a:lstStyle/>
        <a:p>
          <a:pPr rtl="0"/>
          <a:r>
            <a:rPr lang="en-AU" sz="2000" dirty="0" smtClean="0"/>
            <a:t>etc.</a:t>
          </a:r>
          <a:endParaRPr lang="en-AU" sz="2000" dirty="0"/>
        </a:p>
      </dgm:t>
    </dgm:pt>
    <dgm:pt modelId="{C07E5BEF-B2D0-4FAF-B457-C9CDEE8061F0}" type="parTrans" cxnId="{AEAC42A1-8AB6-4AE0-B750-D4525883DD03}">
      <dgm:prSet/>
      <dgm:spPr/>
      <dgm:t>
        <a:bodyPr/>
        <a:lstStyle/>
        <a:p>
          <a:endParaRPr lang="en-AU"/>
        </a:p>
      </dgm:t>
    </dgm:pt>
    <dgm:pt modelId="{425B4817-22DC-4524-AA2E-35406E9890C8}" type="sibTrans" cxnId="{AEAC42A1-8AB6-4AE0-B750-D4525883DD03}">
      <dgm:prSet/>
      <dgm:spPr/>
      <dgm:t>
        <a:bodyPr/>
        <a:lstStyle/>
        <a:p>
          <a:endParaRPr lang="en-AU"/>
        </a:p>
      </dgm:t>
    </dgm:pt>
    <dgm:pt modelId="{2652D6F2-6A89-494E-B9A8-D410B449E165}">
      <dgm:prSet custT="1"/>
      <dgm:spPr/>
      <dgm:t>
        <a:bodyPr/>
        <a:lstStyle/>
        <a:p>
          <a:pPr rtl="0"/>
          <a:r>
            <a:rPr lang="en-AU" sz="2000" dirty="0" smtClean="0"/>
            <a:t>Research</a:t>
          </a:r>
          <a:endParaRPr lang="en-AU" sz="2000" dirty="0"/>
        </a:p>
      </dgm:t>
    </dgm:pt>
    <dgm:pt modelId="{39C49B3F-28FF-418E-B3DB-A7D99D752739}" type="parTrans" cxnId="{874F4B14-5BC7-434A-90BD-3A704E7A4DA8}">
      <dgm:prSet/>
      <dgm:spPr/>
      <dgm:t>
        <a:bodyPr/>
        <a:lstStyle/>
        <a:p>
          <a:endParaRPr lang="en-AU"/>
        </a:p>
      </dgm:t>
    </dgm:pt>
    <dgm:pt modelId="{5FD48E62-4C21-4CB8-AB9A-61E62F0030D3}" type="sibTrans" cxnId="{874F4B14-5BC7-434A-90BD-3A704E7A4DA8}">
      <dgm:prSet/>
      <dgm:spPr/>
      <dgm:t>
        <a:bodyPr/>
        <a:lstStyle/>
        <a:p>
          <a:endParaRPr lang="en-AU"/>
        </a:p>
      </dgm:t>
    </dgm:pt>
    <dgm:pt modelId="{77055203-16C7-481A-9C43-14C8249EC18E}">
      <dgm:prSet custT="1"/>
      <dgm:spPr/>
      <dgm:t>
        <a:bodyPr/>
        <a:lstStyle/>
        <a:p>
          <a:pPr rtl="0"/>
          <a:r>
            <a:rPr lang="en-AU" sz="2400" b="1" dirty="0" smtClean="0"/>
            <a:t>Current Students</a:t>
          </a:r>
          <a:endParaRPr lang="en-AU" sz="2400" b="1" dirty="0"/>
        </a:p>
      </dgm:t>
    </dgm:pt>
    <dgm:pt modelId="{378F1100-F7CA-4FE5-9F65-66E9C2E2F420}" type="parTrans" cxnId="{A8E331C4-B89F-419D-9C5F-ABF8267CC63A}">
      <dgm:prSet/>
      <dgm:spPr/>
      <dgm:t>
        <a:bodyPr/>
        <a:lstStyle/>
        <a:p>
          <a:endParaRPr lang="en-AU"/>
        </a:p>
      </dgm:t>
    </dgm:pt>
    <dgm:pt modelId="{395D8B51-C5B3-4CA8-9765-05F7B7EC4556}" type="sibTrans" cxnId="{A8E331C4-B89F-419D-9C5F-ABF8267CC63A}">
      <dgm:prSet/>
      <dgm:spPr/>
      <dgm:t>
        <a:bodyPr/>
        <a:lstStyle/>
        <a:p>
          <a:endParaRPr lang="en-AU"/>
        </a:p>
      </dgm:t>
    </dgm:pt>
    <dgm:pt modelId="{1049A4BA-D049-4B12-B166-7DA179CFADD5}" type="pres">
      <dgm:prSet presAssocID="{74C2A378-52EA-4FEC-80BD-3CF15B032B2C}" presName="Name0" presStyleCnt="0">
        <dgm:presLayoutVars>
          <dgm:dir/>
          <dgm:animLvl val="lvl"/>
          <dgm:resizeHandles val="exact"/>
        </dgm:presLayoutVars>
      </dgm:prSet>
      <dgm:spPr/>
      <dgm:t>
        <a:bodyPr/>
        <a:lstStyle/>
        <a:p>
          <a:endParaRPr lang="en-AU"/>
        </a:p>
      </dgm:t>
    </dgm:pt>
    <dgm:pt modelId="{F5BA4838-03D3-41C3-9A77-8D8C8664F145}" type="pres">
      <dgm:prSet presAssocID="{1C6B3321-A3B1-4888-A200-C3E693BEC728}" presName="linNode" presStyleCnt="0"/>
      <dgm:spPr/>
    </dgm:pt>
    <dgm:pt modelId="{E8772655-A113-49E5-BC81-1F66DE33B2CA}" type="pres">
      <dgm:prSet presAssocID="{1C6B3321-A3B1-4888-A200-C3E693BEC728}" presName="parentText" presStyleLbl="node1" presStyleIdx="0" presStyleCnt="1" custLinFactNeighborX="2280" custLinFactNeighborY="437">
        <dgm:presLayoutVars>
          <dgm:chMax val="1"/>
          <dgm:bulletEnabled val="1"/>
        </dgm:presLayoutVars>
      </dgm:prSet>
      <dgm:spPr/>
      <dgm:t>
        <a:bodyPr/>
        <a:lstStyle/>
        <a:p>
          <a:endParaRPr lang="en-AU"/>
        </a:p>
      </dgm:t>
    </dgm:pt>
    <dgm:pt modelId="{C3C78807-8BD3-4AEF-992A-E08E202A453A}" type="pres">
      <dgm:prSet presAssocID="{1C6B3321-A3B1-4888-A200-C3E693BEC728}" presName="descendantText" presStyleLbl="alignAccFollowNode1" presStyleIdx="0" presStyleCnt="1" custScaleY="125122" custLinFactNeighborX="136" custLinFactNeighborY="485">
        <dgm:presLayoutVars>
          <dgm:bulletEnabled val="1"/>
        </dgm:presLayoutVars>
      </dgm:prSet>
      <dgm:spPr/>
      <dgm:t>
        <a:bodyPr/>
        <a:lstStyle/>
        <a:p>
          <a:endParaRPr lang="en-AU"/>
        </a:p>
      </dgm:t>
    </dgm:pt>
  </dgm:ptLst>
  <dgm:cxnLst>
    <dgm:cxn modelId="{61DA6D24-5943-4AE3-A439-D0BADF04C672}" type="presOf" srcId="{1C6B3321-A3B1-4888-A200-C3E693BEC728}" destId="{E8772655-A113-49E5-BC81-1F66DE33B2CA}" srcOrd="0" destOrd="0" presId="urn:microsoft.com/office/officeart/2005/8/layout/vList5"/>
    <dgm:cxn modelId="{767F22F7-A25E-4134-A2E2-639AE0EEEDF2}" srcId="{1C6B3321-A3B1-4888-A200-C3E693BEC728}" destId="{3E20C92B-25B5-4208-A457-97FA09C7F354}" srcOrd="2" destOrd="0" parTransId="{3276284A-B50C-40C5-A799-6AAF17E805D5}" sibTransId="{7ACAA4F2-E96E-4648-A010-FA564CCD24A7}"/>
    <dgm:cxn modelId="{F5A1263E-D43C-4370-A6E4-09AD9C82D9C8}" type="presOf" srcId="{74C2A378-52EA-4FEC-80BD-3CF15B032B2C}" destId="{1049A4BA-D049-4B12-B166-7DA179CFADD5}" srcOrd="0" destOrd="0" presId="urn:microsoft.com/office/officeart/2005/8/layout/vList5"/>
    <dgm:cxn modelId="{A8E331C4-B89F-419D-9C5F-ABF8267CC63A}" srcId="{1C6B3321-A3B1-4888-A200-C3E693BEC728}" destId="{77055203-16C7-481A-9C43-14C8249EC18E}" srcOrd="1" destOrd="0" parTransId="{378F1100-F7CA-4FE5-9F65-66E9C2E2F420}" sibTransId="{395D8B51-C5B3-4CA8-9765-05F7B7EC4556}"/>
    <dgm:cxn modelId="{979E7D66-770D-41A8-987A-32690392F98D}" type="presOf" srcId="{77055203-16C7-481A-9C43-14C8249EC18E}" destId="{C3C78807-8BD3-4AEF-992A-E08E202A453A}" srcOrd="0" destOrd="1" presId="urn:microsoft.com/office/officeart/2005/8/layout/vList5"/>
    <dgm:cxn modelId="{874F4B14-5BC7-434A-90BD-3A704E7A4DA8}" srcId="{1C6B3321-A3B1-4888-A200-C3E693BEC728}" destId="{2652D6F2-6A89-494E-B9A8-D410B449E165}" srcOrd="6" destOrd="0" parTransId="{39C49B3F-28FF-418E-B3DB-A7D99D752739}" sibTransId="{5FD48E62-4C21-4CB8-AB9A-61E62F0030D3}"/>
    <dgm:cxn modelId="{59FDB16B-527D-47F9-B820-DEBCAAC4AF63}" srcId="{1C6B3321-A3B1-4888-A200-C3E693BEC728}" destId="{CC26C1C2-0045-45D7-B757-AADD344DF514}" srcOrd="4" destOrd="0" parTransId="{BAD6C3BA-0690-45F8-9AD5-1D89366934EE}" sibTransId="{228E0B31-8072-40BB-AC8A-E5F2D68AF657}"/>
    <dgm:cxn modelId="{3034A329-07F8-4FB7-967F-C00330BF682F}" type="presOf" srcId="{3E20C92B-25B5-4208-A457-97FA09C7F354}" destId="{C3C78807-8BD3-4AEF-992A-E08E202A453A}" srcOrd="0" destOrd="2" presId="urn:microsoft.com/office/officeart/2005/8/layout/vList5"/>
    <dgm:cxn modelId="{3A685234-1860-4499-B961-0EFCACBDAF65}" type="presOf" srcId="{CC26C1C2-0045-45D7-B757-AADD344DF514}" destId="{C3C78807-8BD3-4AEF-992A-E08E202A453A}" srcOrd="0" destOrd="4" presId="urn:microsoft.com/office/officeart/2005/8/layout/vList5"/>
    <dgm:cxn modelId="{AEAC42A1-8AB6-4AE0-B750-D4525883DD03}" srcId="{1C6B3321-A3B1-4888-A200-C3E693BEC728}" destId="{C7EDC9F1-D2BB-4E8D-869A-A319630848E0}" srcOrd="7" destOrd="0" parTransId="{C07E5BEF-B2D0-4FAF-B457-C9CDEE8061F0}" sibTransId="{425B4817-22DC-4524-AA2E-35406E9890C8}"/>
    <dgm:cxn modelId="{EF98335A-42CE-4666-9F55-3971B043F94A}" srcId="{1C6B3321-A3B1-4888-A200-C3E693BEC728}" destId="{770159D8-7718-47D6-A2A2-D872657DF325}" srcOrd="5" destOrd="0" parTransId="{B954ABFD-A3E3-4CAA-B569-CB560BA5DE62}" sibTransId="{3A06B960-90DA-49C8-A7C4-BB42B57A090E}"/>
    <dgm:cxn modelId="{C9A89E17-46EE-4C1E-B201-081DB699E78F}" type="presOf" srcId="{2652D6F2-6A89-494E-B9A8-D410B449E165}" destId="{C3C78807-8BD3-4AEF-992A-E08E202A453A}" srcOrd="0" destOrd="6" presId="urn:microsoft.com/office/officeart/2005/8/layout/vList5"/>
    <dgm:cxn modelId="{2945ECC7-DDFC-4D6A-A3D7-AFE448226F5E}" type="presOf" srcId="{770159D8-7718-47D6-A2A2-D872657DF325}" destId="{C3C78807-8BD3-4AEF-992A-E08E202A453A}" srcOrd="0" destOrd="5" presId="urn:microsoft.com/office/officeart/2005/8/layout/vList5"/>
    <dgm:cxn modelId="{117BB31E-B2C2-4405-9992-FD587BFDB5DA}" srcId="{1C6B3321-A3B1-4888-A200-C3E693BEC728}" destId="{60622C38-0770-4551-AFC9-7AC9A5736F13}" srcOrd="3" destOrd="0" parTransId="{A66B9FE8-24BE-473C-8F9C-B400444BDF8C}" sibTransId="{3ED843AE-57CB-45E4-B49C-DCA3B90E32E7}"/>
    <dgm:cxn modelId="{36657D87-FC24-41A6-A7CC-A7EA82B70947}" type="presOf" srcId="{C7EDC9F1-D2BB-4E8D-869A-A319630848E0}" destId="{C3C78807-8BD3-4AEF-992A-E08E202A453A}" srcOrd="0" destOrd="7" presId="urn:microsoft.com/office/officeart/2005/8/layout/vList5"/>
    <dgm:cxn modelId="{ED72D22E-4BF8-4C38-BC52-6DE893CBC486}" srcId="{1C6B3321-A3B1-4888-A200-C3E693BEC728}" destId="{3FC39B99-E4EF-4DC0-BB16-1D8975A2455E}" srcOrd="0" destOrd="0" parTransId="{F6FF5F1B-420A-4FB0-8EB4-4B25AF63832C}" sibTransId="{84EE8312-63FF-46F1-A91C-D2F4F8A88C86}"/>
    <dgm:cxn modelId="{FBDFEC23-315F-481B-BA17-4A1EC549A7C5}" type="presOf" srcId="{60622C38-0770-4551-AFC9-7AC9A5736F13}" destId="{C3C78807-8BD3-4AEF-992A-E08E202A453A}" srcOrd="0" destOrd="3" presId="urn:microsoft.com/office/officeart/2005/8/layout/vList5"/>
    <dgm:cxn modelId="{38E56E88-8E2E-4A91-A36B-3230E6B0754A}" srcId="{74C2A378-52EA-4FEC-80BD-3CF15B032B2C}" destId="{1C6B3321-A3B1-4888-A200-C3E693BEC728}" srcOrd="0" destOrd="0" parTransId="{83A75387-AEFB-4908-B538-5C88D3F7A8CD}" sibTransId="{CF8E134E-6694-4B93-9A89-2018CC3047E5}"/>
    <dgm:cxn modelId="{A081EFFB-C572-4143-8BE1-41F3E66DD6A5}" type="presOf" srcId="{3FC39B99-E4EF-4DC0-BB16-1D8975A2455E}" destId="{C3C78807-8BD3-4AEF-992A-E08E202A453A}" srcOrd="0" destOrd="0" presId="urn:microsoft.com/office/officeart/2005/8/layout/vList5"/>
    <dgm:cxn modelId="{44587EDF-E27E-4A5C-84BB-2740B70ECE67}" type="presParOf" srcId="{1049A4BA-D049-4B12-B166-7DA179CFADD5}" destId="{F5BA4838-03D3-41C3-9A77-8D8C8664F145}" srcOrd="0" destOrd="0" presId="urn:microsoft.com/office/officeart/2005/8/layout/vList5"/>
    <dgm:cxn modelId="{CADBEEE3-8B31-46C4-8712-DDEA45386DFC}" type="presParOf" srcId="{F5BA4838-03D3-41C3-9A77-8D8C8664F145}" destId="{E8772655-A113-49E5-BC81-1F66DE33B2CA}" srcOrd="0" destOrd="0" presId="urn:microsoft.com/office/officeart/2005/8/layout/vList5"/>
    <dgm:cxn modelId="{77E1D22B-C68E-4E2E-9F82-6C0B8BC71323}" type="presParOf" srcId="{F5BA4838-03D3-41C3-9A77-8D8C8664F145}" destId="{C3C78807-8BD3-4AEF-992A-E08E202A453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941075-1511-4F6B-A584-AA3E08CFD9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CFA1D650-D9E1-44C6-9AB3-3412EF506B57}">
      <dgm:prSet/>
      <dgm:spPr>
        <a:solidFill>
          <a:schemeClr val="accent4"/>
        </a:solidFill>
      </dgm:spPr>
      <dgm:t>
        <a:bodyPr/>
        <a:lstStyle/>
        <a:p>
          <a:pPr rtl="0"/>
          <a:r>
            <a:rPr lang="en-AU" dirty="0" smtClean="0"/>
            <a:t>2009</a:t>
          </a:r>
          <a:endParaRPr lang="en-AU" dirty="0"/>
        </a:p>
      </dgm:t>
    </dgm:pt>
    <dgm:pt modelId="{68872C91-F9A5-4F2A-9BDF-B364D0A87832}" type="parTrans" cxnId="{8FA11D60-28F0-4D48-A753-C411CA5BB9F5}">
      <dgm:prSet/>
      <dgm:spPr/>
      <dgm:t>
        <a:bodyPr/>
        <a:lstStyle/>
        <a:p>
          <a:endParaRPr lang="en-AU"/>
        </a:p>
      </dgm:t>
    </dgm:pt>
    <dgm:pt modelId="{A9F8ED0F-A9FE-46FD-BCC5-4882FE862358}" type="sibTrans" cxnId="{8FA11D60-28F0-4D48-A753-C411CA5BB9F5}">
      <dgm:prSet/>
      <dgm:spPr/>
      <dgm:t>
        <a:bodyPr/>
        <a:lstStyle/>
        <a:p>
          <a:endParaRPr lang="en-AU"/>
        </a:p>
      </dgm:t>
    </dgm:pt>
    <dgm:pt modelId="{7C81A9F6-72C5-46D5-9A19-1440F8DC009C}">
      <dgm:prSet/>
      <dgm:spPr/>
      <dgm:t>
        <a:bodyPr/>
        <a:lstStyle/>
        <a:p>
          <a:pPr rtl="0"/>
          <a:r>
            <a:rPr lang="en-AU" dirty="0" smtClean="0">
              <a:solidFill>
                <a:schemeClr val="bg2">
                  <a:lumMod val="75000"/>
                </a:schemeClr>
              </a:solidFill>
            </a:rPr>
            <a:t>attempted CRM implementation (failed)</a:t>
          </a:r>
          <a:endParaRPr lang="en-AU" dirty="0">
            <a:solidFill>
              <a:schemeClr val="bg2">
                <a:lumMod val="75000"/>
              </a:schemeClr>
            </a:solidFill>
          </a:endParaRPr>
        </a:p>
      </dgm:t>
    </dgm:pt>
    <dgm:pt modelId="{6E19FFAC-C88B-4049-9E59-42BFBAADDD8A}" type="parTrans" cxnId="{D57FD738-A066-47C8-BEA9-1D50C1440BF4}">
      <dgm:prSet/>
      <dgm:spPr/>
      <dgm:t>
        <a:bodyPr/>
        <a:lstStyle/>
        <a:p>
          <a:endParaRPr lang="en-AU"/>
        </a:p>
      </dgm:t>
    </dgm:pt>
    <dgm:pt modelId="{1C6219C2-60A7-4460-A983-9A9167005763}" type="sibTrans" cxnId="{D57FD738-A066-47C8-BEA9-1D50C1440BF4}">
      <dgm:prSet/>
      <dgm:spPr/>
      <dgm:t>
        <a:bodyPr/>
        <a:lstStyle/>
        <a:p>
          <a:endParaRPr lang="en-AU"/>
        </a:p>
      </dgm:t>
    </dgm:pt>
    <dgm:pt modelId="{EF21020E-E995-4422-ADF5-5DA2A44ADEE6}">
      <dgm:prSet/>
      <dgm:spPr>
        <a:solidFill>
          <a:schemeClr val="accent4"/>
        </a:solidFill>
      </dgm:spPr>
      <dgm:t>
        <a:bodyPr/>
        <a:lstStyle/>
        <a:p>
          <a:pPr rtl="0"/>
          <a:r>
            <a:rPr lang="en-AU" dirty="0" smtClean="0"/>
            <a:t>2012</a:t>
          </a:r>
          <a:endParaRPr lang="en-AU" dirty="0"/>
        </a:p>
      </dgm:t>
    </dgm:pt>
    <dgm:pt modelId="{A8E870CD-B237-44B9-98E8-32BF517ABCBF}" type="parTrans" cxnId="{28B8E043-C5BE-43EB-862B-D4DA168851E8}">
      <dgm:prSet/>
      <dgm:spPr/>
      <dgm:t>
        <a:bodyPr/>
        <a:lstStyle/>
        <a:p>
          <a:endParaRPr lang="en-AU"/>
        </a:p>
      </dgm:t>
    </dgm:pt>
    <dgm:pt modelId="{9BCD803C-A802-4DC0-AC49-90F2CFAECDA2}" type="sibTrans" cxnId="{28B8E043-C5BE-43EB-862B-D4DA168851E8}">
      <dgm:prSet/>
      <dgm:spPr/>
      <dgm:t>
        <a:bodyPr/>
        <a:lstStyle/>
        <a:p>
          <a:endParaRPr lang="en-AU"/>
        </a:p>
      </dgm:t>
    </dgm:pt>
    <dgm:pt modelId="{4A14E6E9-850B-49C0-B6CF-A712067F537B}">
      <dgm:prSet/>
      <dgm:spPr/>
      <dgm:t>
        <a:bodyPr/>
        <a:lstStyle/>
        <a:p>
          <a:pPr rtl="0"/>
          <a:r>
            <a:rPr lang="en-AU" dirty="0" smtClean="0">
              <a:solidFill>
                <a:schemeClr val="bg2">
                  <a:lumMod val="75000"/>
                </a:schemeClr>
              </a:solidFill>
            </a:rPr>
            <a:t>Student Lifecycle project (incl. attempted CRM implementation) </a:t>
          </a:r>
          <a:endParaRPr lang="en-AU" dirty="0">
            <a:solidFill>
              <a:schemeClr val="bg2">
                <a:lumMod val="75000"/>
              </a:schemeClr>
            </a:solidFill>
          </a:endParaRPr>
        </a:p>
      </dgm:t>
    </dgm:pt>
    <dgm:pt modelId="{F55A05B8-7205-49D7-90AD-CC77B47AAE44}" type="parTrans" cxnId="{34DDE228-C303-484C-8F4E-A779FD083A2A}">
      <dgm:prSet/>
      <dgm:spPr/>
      <dgm:t>
        <a:bodyPr/>
        <a:lstStyle/>
        <a:p>
          <a:endParaRPr lang="en-AU"/>
        </a:p>
      </dgm:t>
    </dgm:pt>
    <dgm:pt modelId="{934635CD-B2D1-4E49-BC17-87448492B0AD}" type="sibTrans" cxnId="{34DDE228-C303-484C-8F4E-A779FD083A2A}">
      <dgm:prSet/>
      <dgm:spPr/>
      <dgm:t>
        <a:bodyPr/>
        <a:lstStyle/>
        <a:p>
          <a:endParaRPr lang="en-AU"/>
        </a:p>
      </dgm:t>
    </dgm:pt>
    <dgm:pt modelId="{8DEB26B8-65AD-4EBB-98F8-9AB82A763BEB}">
      <dgm:prSet/>
      <dgm:spPr>
        <a:solidFill>
          <a:schemeClr val="accent4"/>
        </a:solidFill>
      </dgm:spPr>
      <dgm:t>
        <a:bodyPr/>
        <a:lstStyle/>
        <a:p>
          <a:pPr rtl="0"/>
          <a:r>
            <a:rPr lang="en-AU" dirty="0" smtClean="0"/>
            <a:t>2014</a:t>
          </a:r>
          <a:endParaRPr lang="en-AU" dirty="0"/>
        </a:p>
      </dgm:t>
    </dgm:pt>
    <dgm:pt modelId="{3991B7B3-2D39-488B-A41F-A6D937B96DD1}" type="parTrans" cxnId="{A46DD421-A34D-4741-B583-EE41E995D731}">
      <dgm:prSet/>
      <dgm:spPr/>
      <dgm:t>
        <a:bodyPr/>
        <a:lstStyle/>
        <a:p>
          <a:endParaRPr lang="en-AU"/>
        </a:p>
      </dgm:t>
    </dgm:pt>
    <dgm:pt modelId="{A9E7881A-8944-48BA-A2B4-A01036EFF4CF}" type="sibTrans" cxnId="{A46DD421-A34D-4741-B583-EE41E995D731}">
      <dgm:prSet/>
      <dgm:spPr/>
      <dgm:t>
        <a:bodyPr/>
        <a:lstStyle/>
        <a:p>
          <a:endParaRPr lang="en-AU"/>
        </a:p>
      </dgm:t>
    </dgm:pt>
    <dgm:pt modelId="{B0072FEB-724B-4F70-843B-A892AA112378}">
      <dgm:prSet/>
      <dgm:spPr/>
      <dgm:t>
        <a:bodyPr/>
        <a:lstStyle/>
        <a:p>
          <a:pPr rtl="0"/>
          <a:r>
            <a:rPr lang="en-AU" dirty="0" smtClean="0">
              <a:solidFill>
                <a:schemeClr val="bg2">
                  <a:lumMod val="75000"/>
                </a:schemeClr>
              </a:solidFill>
            </a:rPr>
            <a:t>Online Applications (OLA) Project started</a:t>
          </a:r>
          <a:endParaRPr lang="en-AU" dirty="0">
            <a:solidFill>
              <a:schemeClr val="bg2">
                <a:lumMod val="75000"/>
              </a:schemeClr>
            </a:solidFill>
          </a:endParaRPr>
        </a:p>
      </dgm:t>
    </dgm:pt>
    <dgm:pt modelId="{35F6A7DE-34EF-4B85-BFE8-4F13BA9CFD50}" type="parTrans" cxnId="{8BDE6B63-A4B6-4860-98E6-FA9024C4EFBC}">
      <dgm:prSet/>
      <dgm:spPr/>
      <dgm:t>
        <a:bodyPr/>
        <a:lstStyle/>
        <a:p>
          <a:endParaRPr lang="en-AU"/>
        </a:p>
      </dgm:t>
    </dgm:pt>
    <dgm:pt modelId="{8F29A170-D987-45E0-9624-68B52F30EF3E}" type="sibTrans" cxnId="{8BDE6B63-A4B6-4860-98E6-FA9024C4EFBC}">
      <dgm:prSet/>
      <dgm:spPr/>
      <dgm:t>
        <a:bodyPr/>
        <a:lstStyle/>
        <a:p>
          <a:endParaRPr lang="en-AU"/>
        </a:p>
      </dgm:t>
    </dgm:pt>
    <dgm:pt modelId="{BAF3BA3B-27D3-4B2F-8408-6EE7C320BD43}">
      <dgm:prSet/>
      <dgm:spPr>
        <a:solidFill>
          <a:schemeClr val="accent4"/>
        </a:solidFill>
      </dgm:spPr>
      <dgm:t>
        <a:bodyPr/>
        <a:lstStyle/>
        <a:p>
          <a:pPr rtl="0"/>
          <a:r>
            <a:rPr lang="en-AU" dirty="0" smtClean="0"/>
            <a:t>2015</a:t>
          </a:r>
          <a:endParaRPr lang="en-AU" dirty="0"/>
        </a:p>
      </dgm:t>
    </dgm:pt>
    <dgm:pt modelId="{005089DA-5015-4827-8566-D84D4081D714}" type="parTrans" cxnId="{F000FEC0-1564-46FE-A2C8-D2E87AAFA8A1}">
      <dgm:prSet/>
      <dgm:spPr/>
      <dgm:t>
        <a:bodyPr/>
        <a:lstStyle/>
        <a:p>
          <a:endParaRPr lang="en-AU"/>
        </a:p>
      </dgm:t>
    </dgm:pt>
    <dgm:pt modelId="{C5014C8A-53A8-4C74-B4DE-B41774CAE26C}" type="sibTrans" cxnId="{F000FEC0-1564-46FE-A2C8-D2E87AAFA8A1}">
      <dgm:prSet/>
      <dgm:spPr/>
      <dgm:t>
        <a:bodyPr/>
        <a:lstStyle/>
        <a:p>
          <a:endParaRPr lang="en-AU"/>
        </a:p>
      </dgm:t>
    </dgm:pt>
    <dgm:pt modelId="{FF4E0708-EA54-44C6-907F-1A3A1F5E0797}">
      <dgm:prSet/>
      <dgm:spPr/>
      <dgm:t>
        <a:bodyPr/>
        <a:lstStyle/>
        <a:p>
          <a:pPr rtl="0"/>
          <a:r>
            <a:rPr lang="en-AU" dirty="0" smtClean="0">
              <a:solidFill>
                <a:schemeClr val="bg2">
                  <a:lumMod val="75000"/>
                </a:schemeClr>
              </a:solidFill>
            </a:rPr>
            <a:t>OSC chosen as comms vehicle for OLA (Integration)</a:t>
          </a:r>
          <a:endParaRPr lang="en-AU" dirty="0">
            <a:solidFill>
              <a:schemeClr val="bg2">
                <a:lumMod val="75000"/>
              </a:schemeClr>
            </a:solidFill>
          </a:endParaRPr>
        </a:p>
      </dgm:t>
    </dgm:pt>
    <dgm:pt modelId="{C77ADE0C-D0D0-45E2-B9C9-48BC559A0A5F}" type="parTrans" cxnId="{E95C6D73-1CD6-44E5-B66F-E4151081FACC}">
      <dgm:prSet/>
      <dgm:spPr/>
      <dgm:t>
        <a:bodyPr/>
        <a:lstStyle/>
        <a:p>
          <a:endParaRPr lang="en-AU"/>
        </a:p>
      </dgm:t>
    </dgm:pt>
    <dgm:pt modelId="{EB9F8EEF-A2BF-4D97-996E-2EE8ADAA1522}" type="sibTrans" cxnId="{E95C6D73-1CD6-44E5-B66F-E4151081FACC}">
      <dgm:prSet/>
      <dgm:spPr/>
      <dgm:t>
        <a:bodyPr/>
        <a:lstStyle/>
        <a:p>
          <a:endParaRPr lang="en-AU"/>
        </a:p>
      </dgm:t>
    </dgm:pt>
    <dgm:pt modelId="{4472E510-93E0-4EB7-9407-684F714A8563}">
      <dgm:prSet/>
      <dgm:spPr/>
      <dgm:t>
        <a:bodyPr/>
        <a:lstStyle/>
        <a:p>
          <a:pPr rtl="0"/>
          <a:r>
            <a:rPr lang="en-AU" smtClean="0"/>
            <a:t>2015</a:t>
          </a:r>
          <a:endParaRPr lang="en-AU"/>
        </a:p>
      </dgm:t>
    </dgm:pt>
    <dgm:pt modelId="{C03CF970-82F5-41AD-B010-017195458F5F}" type="parTrans" cxnId="{ED5235E9-DEB8-46AF-AA4D-92707BE03AFD}">
      <dgm:prSet/>
      <dgm:spPr/>
      <dgm:t>
        <a:bodyPr/>
        <a:lstStyle/>
        <a:p>
          <a:endParaRPr lang="en-AU"/>
        </a:p>
      </dgm:t>
    </dgm:pt>
    <dgm:pt modelId="{AE48B973-4045-4379-8487-A4489936160B}" type="sibTrans" cxnId="{ED5235E9-DEB8-46AF-AA4D-92707BE03AFD}">
      <dgm:prSet/>
      <dgm:spPr/>
      <dgm:t>
        <a:bodyPr/>
        <a:lstStyle/>
        <a:p>
          <a:endParaRPr lang="en-AU"/>
        </a:p>
      </dgm:t>
    </dgm:pt>
    <dgm:pt modelId="{E92E4954-6920-4335-80AE-31EF3B9B740D}">
      <dgm:prSet/>
      <dgm:spPr/>
      <dgm:t>
        <a:bodyPr/>
        <a:lstStyle/>
        <a:p>
          <a:pPr rtl="0"/>
          <a:r>
            <a:rPr lang="en-AU" dirty="0" smtClean="0"/>
            <a:t>PwC conducted CRM Health Check and Roadmap</a:t>
          </a:r>
          <a:endParaRPr lang="en-AU" dirty="0"/>
        </a:p>
      </dgm:t>
    </dgm:pt>
    <dgm:pt modelId="{DAA72FDB-370D-459E-8930-F549C8215A3A}" type="parTrans" cxnId="{25BD7E92-7236-4E40-86B6-4081C38BE2F1}">
      <dgm:prSet/>
      <dgm:spPr/>
      <dgm:t>
        <a:bodyPr/>
        <a:lstStyle/>
        <a:p>
          <a:endParaRPr lang="en-AU"/>
        </a:p>
      </dgm:t>
    </dgm:pt>
    <dgm:pt modelId="{7962395E-E1C7-47C9-98B5-042A24B6BF7E}" type="sibTrans" cxnId="{25BD7E92-7236-4E40-86B6-4081C38BE2F1}">
      <dgm:prSet/>
      <dgm:spPr/>
      <dgm:t>
        <a:bodyPr/>
        <a:lstStyle/>
        <a:p>
          <a:endParaRPr lang="en-AU"/>
        </a:p>
      </dgm:t>
    </dgm:pt>
    <dgm:pt modelId="{2A6BDAEA-9266-4082-A0CC-EE02A0A0B21B}">
      <dgm:prSet/>
      <dgm:spPr/>
      <dgm:t>
        <a:bodyPr/>
        <a:lstStyle/>
        <a:p>
          <a:pPr rtl="0"/>
          <a:r>
            <a:rPr lang="en-AU" smtClean="0"/>
            <a:t>2016</a:t>
          </a:r>
          <a:endParaRPr lang="en-AU"/>
        </a:p>
      </dgm:t>
    </dgm:pt>
    <dgm:pt modelId="{7246C4E6-4C65-4B2D-844A-8933240ED2AA}" type="parTrans" cxnId="{CA704B47-8C08-4243-98AE-D257304E50F0}">
      <dgm:prSet/>
      <dgm:spPr/>
      <dgm:t>
        <a:bodyPr/>
        <a:lstStyle/>
        <a:p>
          <a:endParaRPr lang="en-AU"/>
        </a:p>
      </dgm:t>
    </dgm:pt>
    <dgm:pt modelId="{8BFD1F63-8657-4152-923F-4B328BDC666E}" type="sibTrans" cxnId="{CA704B47-8C08-4243-98AE-D257304E50F0}">
      <dgm:prSet/>
      <dgm:spPr/>
      <dgm:t>
        <a:bodyPr/>
        <a:lstStyle/>
        <a:p>
          <a:endParaRPr lang="en-AU"/>
        </a:p>
      </dgm:t>
    </dgm:pt>
    <dgm:pt modelId="{16F98FB8-7C03-4B92-9E1B-1F59A8B01FF7}">
      <dgm:prSet/>
      <dgm:spPr/>
      <dgm:t>
        <a:bodyPr/>
        <a:lstStyle/>
        <a:p>
          <a:pPr rtl="0"/>
          <a:r>
            <a:rPr lang="en-AU" dirty="0" smtClean="0"/>
            <a:t>Planned rollout of to Academic Admin (enquiry management only) </a:t>
          </a:r>
          <a:endParaRPr lang="en-AU" dirty="0"/>
        </a:p>
      </dgm:t>
    </dgm:pt>
    <dgm:pt modelId="{649D3058-C24F-48E6-93B0-4D170D00E7CF}" type="parTrans" cxnId="{DB790C3B-CFE0-4861-A072-2484BFB02A6E}">
      <dgm:prSet/>
      <dgm:spPr/>
      <dgm:t>
        <a:bodyPr/>
        <a:lstStyle/>
        <a:p>
          <a:endParaRPr lang="en-AU"/>
        </a:p>
      </dgm:t>
    </dgm:pt>
    <dgm:pt modelId="{D8A54BC6-181C-407E-A970-43151B5F3C8C}" type="sibTrans" cxnId="{DB790C3B-CFE0-4861-A072-2484BFB02A6E}">
      <dgm:prSet/>
      <dgm:spPr/>
      <dgm:t>
        <a:bodyPr/>
        <a:lstStyle/>
        <a:p>
          <a:endParaRPr lang="en-AU"/>
        </a:p>
      </dgm:t>
    </dgm:pt>
    <dgm:pt modelId="{34222565-B24A-4C0A-9F8A-478AE30F1E64}">
      <dgm:prSet/>
      <dgm:spPr/>
      <dgm:t>
        <a:bodyPr/>
        <a:lstStyle/>
        <a:p>
          <a:pPr rtl="0"/>
          <a:r>
            <a:rPr lang="en-AU" smtClean="0"/>
            <a:t>2016</a:t>
          </a:r>
          <a:endParaRPr lang="en-AU"/>
        </a:p>
      </dgm:t>
    </dgm:pt>
    <dgm:pt modelId="{6C887A1E-F05D-4942-A2BF-4DBD3349938E}" type="parTrans" cxnId="{2F286579-D04C-4773-8D8F-21E3F5638897}">
      <dgm:prSet/>
      <dgm:spPr/>
      <dgm:t>
        <a:bodyPr/>
        <a:lstStyle/>
        <a:p>
          <a:endParaRPr lang="en-AU"/>
        </a:p>
      </dgm:t>
    </dgm:pt>
    <dgm:pt modelId="{B969C88C-E56D-44A7-9FB8-75DEA5F0D9AD}" type="sibTrans" cxnId="{2F286579-D04C-4773-8D8F-21E3F5638897}">
      <dgm:prSet/>
      <dgm:spPr/>
      <dgm:t>
        <a:bodyPr/>
        <a:lstStyle/>
        <a:p>
          <a:endParaRPr lang="en-AU"/>
        </a:p>
      </dgm:t>
    </dgm:pt>
    <dgm:pt modelId="{3CDBE4D3-20E1-4637-8777-22983F392F3E}">
      <dgm:prSet/>
      <dgm:spPr/>
      <dgm:t>
        <a:bodyPr/>
        <a:lstStyle/>
        <a:p>
          <a:pPr rtl="0"/>
          <a:r>
            <a:rPr lang="en-AU" dirty="0" smtClean="0"/>
            <a:t>Strategenics conducting communications review (3 phases)</a:t>
          </a:r>
          <a:endParaRPr lang="en-AU" dirty="0"/>
        </a:p>
      </dgm:t>
    </dgm:pt>
    <dgm:pt modelId="{E8F94295-5479-421B-9119-B6513FD93CAD}" type="parTrans" cxnId="{01BA769E-5A12-4830-87A9-A3023B113D61}">
      <dgm:prSet/>
      <dgm:spPr/>
      <dgm:t>
        <a:bodyPr/>
        <a:lstStyle/>
        <a:p>
          <a:endParaRPr lang="en-AU"/>
        </a:p>
      </dgm:t>
    </dgm:pt>
    <dgm:pt modelId="{B4225426-D5FA-4E3A-87CE-0F93BDBF0317}" type="sibTrans" cxnId="{01BA769E-5A12-4830-87A9-A3023B113D61}">
      <dgm:prSet/>
      <dgm:spPr/>
      <dgm:t>
        <a:bodyPr/>
        <a:lstStyle/>
        <a:p>
          <a:endParaRPr lang="en-AU"/>
        </a:p>
      </dgm:t>
    </dgm:pt>
    <dgm:pt modelId="{0FF9463D-AC02-4DCE-9831-E8DC470EEAFC}" type="pres">
      <dgm:prSet presAssocID="{D0941075-1511-4F6B-A584-AA3E08CFD9A3}" presName="linearFlow" presStyleCnt="0">
        <dgm:presLayoutVars>
          <dgm:dir/>
          <dgm:animLvl val="lvl"/>
          <dgm:resizeHandles val="exact"/>
        </dgm:presLayoutVars>
      </dgm:prSet>
      <dgm:spPr/>
      <dgm:t>
        <a:bodyPr/>
        <a:lstStyle/>
        <a:p>
          <a:endParaRPr lang="en-AU"/>
        </a:p>
      </dgm:t>
    </dgm:pt>
    <dgm:pt modelId="{B213D7EC-2B02-49D9-A891-E8F071DC639D}" type="pres">
      <dgm:prSet presAssocID="{CFA1D650-D9E1-44C6-9AB3-3412EF506B57}" presName="composite" presStyleCnt="0"/>
      <dgm:spPr/>
    </dgm:pt>
    <dgm:pt modelId="{EB17B455-C06B-4728-BC7E-2725DDFDA9A8}" type="pres">
      <dgm:prSet presAssocID="{CFA1D650-D9E1-44C6-9AB3-3412EF506B57}" presName="parentText" presStyleLbl="alignNode1" presStyleIdx="0" presStyleCnt="7">
        <dgm:presLayoutVars>
          <dgm:chMax val="1"/>
          <dgm:bulletEnabled val="1"/>
        </dgm:presLayoutVars>
      </dgm:prSet>
      <dgm:spPr/>
      <dgm:t>
        <a:bodyPr/>
        <a:lstStyle/>
        <a:p>
          <a:endParaRPr lang="en-AU"/>
        </a:p>
      </dgm:t>
    </dgm:pt>
    <dgm:pt modelId="{90360B20-3734-4690-AD1F-43C4810FB334}" type="pres">
      <dgm:prSet presAssocID="{CFA1D650-D9E1-44C6-9AB3-3412EF506B57}" presName="descendantText" presStyleLbl="alignAcc1" presStyleIdx="0" presStyleCnt="7">
        <dgm:presLayoutVars>
          <dgm:bulletEnabled val="1"/>
        </dgm:presLayoutVars>
      </dgm:prSet>
      <dgm:spPr/>
      <dgm:t>
        <a:bodyPr/>
        <a:lstStyle/>
        <a:p>
          <a:endParaRPr lang="en-AU"/>
        </a:p>
      </dgm:t>
    </dgm:pt>
    <dgm:pt modelId="{A7ED1BB2-D402-4E03-AFEB-E0C2FAF41E48}" type="pres">
      <dgm:prSet presAssocID="{A9F8ED0F-A9FE-46FD-BCC5-4882FE862358}" presName="sp" presStyleCnt="0"/>
      <dgm:spPr/>
    </dgm:pt>
    <dgm:pt modelId="{FFEDE063-C0CD-4759-BFC2-85D2A896768E}" type="pres">
      <dgm:prSet presAssocID="{EF21020E-E995-4422-ADF5-5DA2A44ADEE6}" presName="composite" presStyleCnt="0"/>
      <dgm:spPr/>
    </dgm:pt>
    <dgm:pt modelId="{DE106593-09AA-4A5D-BF5E-4C86B863B03D}" type="pres">
      <dgm:prSet presAssocID="{EF21020E-E995-4422-ADF5-5DA2A44ADEE6}" presName="parentText" presStyleLbl="alignNode1" presStyleIdx="1" presStyleCnt="7">
        <dgm:presLayoutVars>
          <dgm:chMax val="1"/>
          <dgm:bulletEnabled val="1"/>
        </dgm:presLayoutVars>
      </dgm:prSet>
      <dgm:spPr/>
      <dgm:t>
        <a:bodyPr/>
        <a:lstStyle/>
        <a:p>
          <a:endParaRPr lang="en-AU"/>
        </a:p>
      </dgm:t>
    </dgm:pt>
    <dgm:pt modelId="{C8B580DE-9556-4E3C-87DC-0FB4016BB930}" type="pres">
      <dgm:prSet presAssocID="{EF21020E-E995-4422-ADF5-5DA2A44ADEE6}" presName="descendantText" presStyleLbl="alignAcc1" presStyleIdx="1" presStyleCnt="7" custLinFactNeighborX="137">
        <dgm:presLayoutVars>
          <dgm:bulletEnabled val="1"/>
        </dgm:presLayoutVars>
      </dgm:prSet>
      <dgm:spPr/>
      <dgm:t>
        <a:bodyPr/>
        <a:lstStyle/>
        <a:p>
          <a:endParaRPr lang="en-AU"/>
        </a:p>
      </dgm:t>
    </dgm:pt>
    <dgm:pt modelId="{E265C667-4C41-40E4-ACBC-69E2F49643E1}" type="pres">
      <dgm:prSet presAssocID="{9BCD803C-A802-4DC0-AC49-90F2CFAECDA2}" presName="sp" presStyleCnt="0"/>
      <dgm:spPr/>
    </dgm:pt>
    <dgm:pt modelId="{84D38713-92CF-4AD8-BBEC-F083154FF79E}" type="pres">
      <dgm:prSet presAssocID="{8DEB26B8-65AD-4EBB-98F8-9AB82A763BEB}" presName="composite" presStyleCnt="0"/>
      <dgm:spPr/>
    </dgm:pt>
    <dgm:pt modelId="{44993286-0EDC-4A9B-98E4-5232C1E72252}" type="pres">
      <dgm:prSet presAssocID="{8DEB26B8-65AD-4EBB-98F8-9AB82A763BEB}" presName="parentText" presStyleLbl="alignNode1" presStyleIdx="2" presStyleCnt="7">
        <dgm:presLayoutVars>
          <dgm:chMax val="1"/>
          <dgm:bulletEnabled val="1"/>
        </dgm:presLayoutVars>
      </dgm:prSet>
      <dgm:spPr/>
      <dgm:t>
        <a:bodyPr/>
        <a:lstStyle/>
        <a:p>
          <a:endParaRPr lang="en-AU"/>
        </a:p>
      </dgm:t>
    </dgm:pt>
    <dgm:pt modelId="{D9523F3D-D16D-4F8A-BDD5-0300FD63BC3E}" type="pres">
      <dgm:prSet presAssocID="{8DEB26B8-65AD-4EBB-98F8-9AB82A763BEB}" presName="descendantText" presStyleLbl="alignAcc1" presStyleIdx="2" presStyleCnt="7" custLinFactNeighborY="2161">
        <dgm:presLayoutVars>
          <dgm:bulletEnabled val="1"/>
        </dgm:presLayoutVars>
      </dgm:prSet>
      <dgm:spPr/>
      <dgm:t>
        <a:bodyPr/>
        <a:lstStyle/>
        <a:p>
          <a:endParaRPr lang="en-AU"/>
        </a:p>
      </dgm:t>
    </dgm:pt>
    <dgm:pt modelId="{A926513F-925C-4F6F-A566-4CA0ABFAC083}" type="pres">
      <dgm:prSet presAssocID="{A9E7881A-8944-48BA-A2B4-A01036EFF4CF}" presName="sp" presStyleCnt="0"/>
      <dgm:spPr/>
    </dgm:pt>
    <dgm:pt modelId="{D58C4BC5-37CF-4A0D-93A7-192B7E8CB87E}" type="pres">
      <dgm:prSet presAssocID="{BAF3BA3B-27D3-4B2F-8408-6EE7C320BD43}" presName="composite" presStyleCnt="0"/>
      <dgm:spPr/>
    </dgm:pt>
    <dgm:pt modelId="{8DA2131D-54E2-45C1-AD2B-91DA81C524F5}" type="pres">
      <dgm:prSet presAssocID="{BAF3BA3B-27D3-4B2F-8408-6EE7C320BD43}" presName="parentText" presStyleLbl="alignNode1" presStyleIdx="3" presStyleCnt="7">
        <dgm:presLayoutVars>
          <dgm:chMax val="1"/>
          <dgm:bulletEnabled val="1"/>
        </dgm:presLayoutVars>
      </dgm:prSet>
      <dgm:spPr/>
      <dgm:t>
        <a:bodyPr/>
        <a:lstStyle/>
        <a:p>
          <a:endParaRPr lang="en-AU"/>
        </a:p>
      </dgm:t>
    </dgm:pt>
    <dgm:pt modelId="{1158F295-2413-4DF6-B021-132C67CECA36}" type="pres">
      <dgm:prSet presAssocID="{BAF3BA3B-27D3-4B2F-8408-6EE7C320BD43}" presName="descendantText" presStyleLbl="alignAcc1" presStyleIdx="3" presStyleCnt="7">
        <dgm:presLayoutVars>
          <dgm:bulletEnabled val="1"/>
        </dgm:presLayoutVars>
      </dgm:prSet>
      <dgm:spPr/>
      <dgm:t>
        <a:bodyPr/>
        <a:lstStyle/>
        <a:p>
          <a:endParaRPr lang="en-AU"/>
        </a:p>
      </dgm:t>
    </dgm:pt>
    <dgm:pt modelId="{431361E7-7A2B-4159-A7C3-6EA21872DE83}" type="pres">
      <dgm:prSet presAssocID="{C5014C8A-53A8-4C74-B4DE-B41774CAE26C}" presName="sp" presStyleCnt="0"/>
      <dgm:spPr/>
    </dgm:pt>
    <dgm:pt modelId="{EE6DBA99-E182-41D1-A6C0-C021F6B1D1DC}" type="pres">
      <dgm:prSet presAssocID="{4472E510-93E0-4EB7-9407-684F714A8563}" presName="composite" presStyleCnt="0"/>
      <dgm:spPr/>
    </dgm:pt>
    <dgm:pt modelId="{0A51DEEB-23C9-4EA6-BCC1-F4AC898D14FC}" type="pres">
      <dgm:prSet presAssocID="{4472E510-93E0-4EB7-9407-684F714A8563}" presName="parentText" presStyleLbl="alignNode1" presStyleIdx="4" presStyleCnt="7">
        <dgm:presLayoutVars>
          <dgm:chMax val="1"/>
          <dgm:bulletEnabled val="1"/>
        </dgm:presLayoutVars>
      </dgm:prSet>
      <dgm:spPr/>
      <dgm:t>
        <a:bodyPr/>
        <a:lstStyle/>
        <a:p>
          <a:endParaRPr lang="en-AU"/>
        </a:p>
      </dgm:t>
    </dgm:pt>
    <dgm:pt modelId="{9FB0A4D2-787C-4DC0-A418-D574FE4929ED}" type="pres">
      <dgm:prSet presAssocID="{4472E510-93E0-4EB7-9407-684F714A8563}" presName="descendantText" presStyleLbl="alignAcc1" presStyleIdx="4" presStyleCnt="7">
        <dgm:presLayoutVars>
          <dgm:bulletEnabled val="1"/>
        </dgm:presLayoutVars>
      </dgm:prSet>
      <dgm:spPr/>
      <dgm:t>
        <a:bodyPr/>
        <a:lstStyle/>
        <a:p>
          <a:endParaRPr lang="en-AU"/>
        </a:p>
      </dgm:t>
    </dgm:pt>
    <dgm:pt modelId="{21619A57-5BC9-4D51-9B0B-31EC6BA45FE5}" type="pres">
      <dgm:prSet presAssocID="{AE48B973-4045-4379-8487-A4489936160B}" presName="sp" presStyleCnt="0"/>
      <dgm:spPr/>
    </dgm:pt>
    <dgm:pt modelId="{911D5944-B2A7-4720-B627-790EE2248885}" type="pres">
      <dgm:prSet presAssocID="{2A6BDAEA-9266-4082-A0CC-EE02A0A0B21B}" presName="composite" presStyleCnt="0"/>
      <dgm:spPr/>
    </dgm:pt>
    <dgm:pt modelId="{557ABEF0-1504-4D70-A799-021461CD86D6}" type="pres">
      <dgm:prSet presAssocID="{2A6BDAEA-9266-4082-A0CC-EE02A0A0B21B}" presName="parentText" presStyleLbl="alignNode1" presStyleIdx="5" presStyleCnt="7">
        <dgm:presLayoutVars>
          <dgm:chMax val="1"/>
          <dgm:bulletEnabled val="1"/>
        </dgm:presLayoutVars>
      </dgm:prSet>
      <dgm:spPr/>
      <dgm:t>
        <a:bodyPr/>
        <a:lstStyle/>
        <a:p>
          <a:endParaRPr lang="en-AU"/>
        </a:p>
      </dgm:t>
    </dgm:pt>
    <dgm:pt modelId="{059FB939-F6DD-40AF-BD4F-BA314C869842}" type="pres">
      <dgm:prSet presAssocID="{2A6BDAEA-9266-4082-A0CC-EE02A0A0B21B}" presName="descendantText" presStyleLbl="alignAcc1" presStyleIdx="5" presStyleCnt="7">
        <dgm:presLayoutVars>
          <dgm:bulletEnabled val="1"/>
        </dgm:presLayoutVars>
      </dgm:prSet>
      <dgm:spPr/>
      <dgm:t>
        <a:bodyPr/>
        <a:lstStyle/>
        <a:p>
          <a:endParaRPr lang="en-AU"/>
        </a:p>
      </dgm:t>
    </dgm:pt>
    <dgm:pt modelId="{9D47C2D9-2D71-4D68-919F-1ACF0388BBAE}" type="pres">
      <dgm:prSet presAssocID="{8BFD1F63-8657-4152-923F-4B328BDC666E}" presName="sp" presStyleCnt="0"/>
      <dgm:spPr/>
    </dgm:pt>
    <dgm:pt modelId="{072EA9ED-F468-4895-B89A-0461A4655E7B}" type="pres">
      <dgm:prSet presAssocID="{34222565-B24A-4C0A-9F8A-478AE30F1E64}" presName="composite" presStyleCnt="0"/>
      <dgm:spPr/>
    </dgm:pt>
    <dgm:pt modelId="{59C51F82-5BDF-45AE-A93E-D4D0EA1BB65A}" type="pres">
      <dgm:prSet presAssocID="{34222565-B24A-4C0A-9F8A-478AE30F1E64}" presName="parentText" presStyleLbl="alignNode1" presStyleIdx="6" presStyleCnt="7">
        <dgm:presLayoutVars>
          <dgm:chMax val="1"/>
          <dgm:bulletEnabled val="1"/>
        </dgm:presLayoutVars>
      </dgm:prSet>
      <dgm:spPr/>
      <dgm:t>
        <a:bodyPr/>
        <a:lstStyle/>
        <a:p>
          <a:endParaRPr lang="en-AU"/>
        </a:p>
      </dgm:t>
    </dgm:pt>
    <dgm:pt modelId="{94A17B8A-D2FF-42A1-BCD5-42CEBABDC592}" type="pres">
      <dgm:prSet presAssocID="{34222565-B24A-4C0A-9F8A-478AE30F1E64}" presName="descendantText" presStyleLbl="alignAcc1" presStyleIdx="6" presStyleCnt="7">
        <dgm:presLayoutVars>
          <dgm:bulletEnabled val="1"/>
        </dgm:presLayoutVars>
      </dgm:prSet>
      <dgm:spPr/>
      <dgm:t>
        <a:bodyPr/>
        <a:lstStyle/>
        <a:p>
          <a:endParaRPr lang="en-AU"/>
        </a:p>
      </dgm:t>
    </dgm:pt>
  </dgm:ptLst>
  <dgm:cxnLst>
    <dgm:cxn modelId="{F78BCC81-68D4-46F2-9D69-4956905D11F6}" type="presOf" srcId="{B0072FEB-724B-4F70-843B-A892AA112378}" destId="{D9523F3D-D16D-4F8A-BDD5-0300FD63BC3E}" srcOrd="0" destOrd="0" presId="urn:microsoft.com/office/officeart/2005/8/layout/chevron2"/>
    <dgm:cxn modelId="{D4455E02-E819-4294-A574-A28ACF60AC5F}" type="presOf" srcId="{D0941075-1511-4F6B-A584-AA3E08CFD9A3}" destId="{0FF9463D-AC02-4DCE-9831-E8DC470EEAFC}" srcOrd="0" destOrd="0" presId="urn:microsoft.com/office/officeart/2005/8/layout/chevron2"/>
    <dgm:cxn modelId="{28B8E043-C5BE-43EB-862B-D4DA168851E8}" srcId="{D0941075-1511-4F6B-A584-AA3E08CFD9A3}" destId="{EF21020E-E995-4422-ADF5-5DA2A44ADEE6}" srcOrd="1" destOrd="0" parTransId="{A8E870CD-B237-44B9-98E8-32BF517ABCBF}" sibTransId="{9BCD803C-A802-4DC0-AC49-90F2CFAECDA2}"/>
    <dgm:cxn modelId="{DB790C3B-CFE0-4861-A072-2484BFB02A6E}" srcId="{2A6BDAEA-9266-4082-A0CC-EE02A0A0B21B}" destId="{16F98FB8-7C03-4B92-9E1B-1F59A8B01FF7}" srcOrd="0" destOrd="0" parTransId="{649D3058-C24F-48E6-93B0-4D170D00E7CF}" sibTransId="{D8A54BC6-181C-407E-A970-43151B5F3C8C}"/>
    <dgm:cxn modelId="{35351D90-003C-4AFB-8B07-64FAFD4C1D24}" type="presOf" srcId="{EF21020E-E995-4422-ADF5-5DA2A44ADEE6}" destId="{DE106593-09AA-4A5D-BF5E-4C86B863B03D}" srcOrd="0" destOrd="0" presId="urn:microsoft.com/office/officeart/2005/8/layout/chevron2"/>
    <dgm:cxn modelId="{8BDE6B63-A4B6-4860-98E6-FA9024C4EFBC}" srcId="{8DEB26B8-65AD-4EBB-98F8-9AB82A763BEB}" destId="{B0072FEB-724B-4F70-843B-A892AA112378}" srcOrd="0" destOrd="0" parTransId="{35F6A7DE-34EF-4B85-BFE8-4F13BA9CFD50}" sibTransId="{8F29A170-D987-45E0-9624-68B52F30EF3E}"/>
    <dgm:cxn modelId="{CA704B47-8C08-4243-98AE-D257304E50F0}" srcId="{D0941075-1511-4F6B-A584-AA3E08CFD9A3}" destId="{2A6BDAEA-9266-4082-A0CC-EE02A0A0B21B}" srcOrd="5" destOrd="0" parTransId="{7246C4E6-4C65-4B2D-844A-8933240ED2AA}" sibTransId="{8BFD1F63-8657-4152-923F-4B328BDC666E}"/>
    <dgm:cxn modelId="{51CD8C72-999D-4A75-B831-5F913FC829DE}" type="presOf" srcId="{8DEB26B8-65AD-4EBB-98F8-9AB82A763BEB}" destId="{44993286-0EDC-4A9B-98E4-5232C1E72252}" srcOrd="0" destOrd="0" presId="urn:microsoft.com/office/officeart/2005/8/layout/chevron2"/>
    <dgm:cxn modelId="{34DDE228-C303-484C-8F4E-A779FD083A2A}" srcId="{EF21020E-E995-4422-ADF5-5DA2A44ADEE6}" destId="{4A14E6E9-850B-49C0-B6CF-A712067F537B}" srcOrd="0" destOrd="0" parTransId="{F55A05B8-7205-49D7-90AD-CC77B47AAE44}" sibTransId="{934635CD-B2D1-4E49-BC17-87448492B0AD}"/>
    <dgm:cxn modelId="{FD6D1F5B-0AB3-4AAB-A323-8DFBFFBA95EE}" type="presOf" srcId="{4472E510-93E0-4EB7-9407-684F714A8563}" destId="{0A51DEEB-23C9-4EA6-BCC1-F4AC898D14FC}" srcOrd="0" destOrd="0" presId="urn:microsoft.com/office/officeart/2005/8/layout/chevron2"/>
    <dgm:cxn modelId="{A13CDAA1-A772-41F9-9270-92CE220A25AF}" type="presOf" srcId="{2A6BDAEA-9266-4082-A0CC-EE02A0A0B21B}" destId="{557ABEF0-1504-4D70-A799-021461CD86D6}" srcOrd="0" destOrd="0" presId="urn:microsoft.com/office/officeart/2005/8/layout/chevron2"/>
    <dgm:cxn modelId="{01BA769E-5A12-4830-87A9-A3023B113D61}" srcId="{34222565-B24A-4C0A-9F8A-478AE30F1E64}" destId="{3CDBE4D3-20E1-4637-8777-22983F392F3E}" srcOrd="0" destOrd="0" parTransId="{E8F94295-5479-421B-9119-B6513FD93CAD}" sibTransId="{B4225426-D5FA-4E3A-87CE-0F93BDBF0317}"/>
    <dgm:cxn modelId="{D57FD738-A066-47C8-BEA9-1D50C1440BF4}" srcId="{CFA1D650-D9E1-44C6-9AB3-3412EF506B57}" destId="{7C81A9F6-72C5-46D5-9A19-1440F8DC009C}" srcOrd="0" destOrd="0" parTransId="{6E19FFAC-C88B-4049-9E59-42BFBAADDD8A}" sibTransId="{1C6219C2-60A7-4460-A983-9A9167005763}"/>
    <dgm:cxn modelId="{BEE074F8-2708-4D15-9385-EE75DBBAD2C9}" type="presOf" srcId="{CFA1D650-D9E1-44C6-9AB3-3412EF506B57}" destId="{EB17B455-C06B-4728-BC7E-2725DDFDA9A8}" srcOrd="0" destOrd="0" presId="urn:microsoft.com/office/officeart/2005/8/layout/chevron2"/>
    <dgm:cxn modelId="{A46DD421-A34D-4741-B583-EE41E995D731}" srcId="{D0941075-1511-4F6B-A584-AA3E08CFD9A3}" destId="{8DEB26B8-65AD-4EBB-98F8-9AB82A763BEB}" srcOrd="2" destOrd="0" parTransId="{3991B7B3-2D39-488B-A41F-A6D937B96DD1}" sibTransId="{A9E7881A-8944-48BA-A2B4-A01036EFF4CF}"/>
    <dgm:cxn modelId="{ED5235E9-DEB8-46AF-AA4D-92707BE03AFD}" srcId="{D0941075-1511-4F6B-A584-AA3E08CFD9A3}" destId="{4472E510-93E0-4EB7-9407-684F714A8563}" srcOrd="4" destOrd="0" parTransId="{C03CF970-82F5-41AD-B010-017195458F5F}" sibTransId="{AE48B973-4045-4379-8487-A4489936160B}"/>
    <dgm:cxn modelId="{E9712734-BCF7-49C9-B0B1-23FA5A922DA3}" type="presOf" srcId="{BAF3BA3B-27D3-4B2F-8408-6EE7C320BD43}" destId="{8DA2131D-54E2-45C1-AD2B-91DA81C524F5}" srcOrd="0" destOrd="0" presId="urn:microsoft.com/office/officeart/2005/8/layout/chevron2"/>
    <dgm:cxn modelId="{4CA52B1B-996F-4BC5-ABBF-FF664B2F8717}" type="presOf" srcId="{34222565-B24A-4C0A-9F8A-478AE30F1E64}" destId="{59C51F82-5BDF-45AE-A93E-D4D0EA1BB65A}" srcOrd="0" destOrd="0" presId="urn:microsoft.com/office/officeart/2005/8/layout/chevron2"/>
    <dgm:cxn modelId="{607168EB-E2B2-46EE-B2E7-A4EFD911BDDF}" type="presOf" srcId="{3CDBE4D3-20E1-4637-8777-22983F392F3E}" destId="{94A17B8A-D2FF-42A1-BCD5-42CEBABDC592}" srcOrd="0" destOrd="0" presId="urn:microsoft.com/office/officeart/2005/8/layout/chevron2"/>
    <dgm:cxn modelId="{8FA11D60-28F0-4D48-A753-C411CA5BB9F5}" srcId="{D0941075-1511-4F6B-A584-AA3E08CFD9A3}" destId="{CFA1D650-D9E1-44C6-9AB3-3412EF506B57}" srcOrd="0" destOrd="0" parTransId="{68872C91-F9A5-4F2A-9BDF-B364D0A87832}" sibTransId="{A9F8ED0F-A9FE-46FD-BCC5-4882FE862358}"/>
    <dgm:cxn modelId="{568D8846-BBA4-4E5F-B1DB-C467758EEE1E}" type="presOf" srcId="{4A14E6E9-850B-49C0-B6CF-A712067F537B}" destId="{C8B580DE-9556-4E3C-87DC-0FB4016BB930}" srcOrd="0" destOrd="0" presId="urn:microsoft.com/office/officeart/2005/8/layout/chevron2"/>
    <dgm:cxn modelId="{25BD7E92-7236-4E40-86B6-4081C38BE2F1}" srcId="{4472E510-93E0-4EB7-9407-684F714A8563}" destId="{E92E4954-6920-4335-80AE-31EF3B9B740D}" srcOrd="0" destOrd="0" parTransId="{DAA72FDB-370D-459E-8930-F549C8215A3A}" sibTransId="{7962395E-E1C7-47C9-98B5-042A24B6BF7E}"/>
    <dgm:cxn modelId="{97A8D28B-A7C0-47A0-B899-8922CAFA4C89}" type="presOf" srcId="{FF4E0708-EA54-44C6-907F-1A3A1F5E0797}" destId="{1158F295-2413-4DF6-B021-132C67CECA36}" srcOrd="0" destOrd="0" presId="urn:microsoft.com/office/officeart/2005/8/layout/chevron2"/>
    <dgm:cxn modelId="{F000FEC0-1564-46FE-A2C8-D2E87AAFA8A1}" srcId="{D0941075-1511-4F6B-A584-AA3E08CFD9A3}" destId="{BAF3BA3B-27D3-4B2F-8408-6EE7C320BD43}" srcOrd="3" destOrd="0" parTransId="{005089DA-5015-4827-8566-D84D4081D714}" sibTransId="{C5014C8A-53A8-4C74-B4DE-B41774CAE26C}"/>
    <dgm:cxn modelId="{AE9DB3F9-B024-4913-95BA-BE042C7242F6}" type="presOf" srcId="{E92E4954-6920-4335-80AE-31EF3B9B740D}" destId="{9FB0A4D2-787C-4DC0-A418-D574FE4929ED}" srcOrd="0" destOrd="0" presId="urn:microsoft.com/office/officeart/2005/8/layout/chevron2"/>
    <dgm:cxn modelId="{870B36A4-22EA-4F67-BB6E-41EB1AA02210}" type="presOf" srcId="{16F98FB8-7C03-4B92-9E1B-1F59A8B01FF7}" destId="{059FB939-F6DD-40AF-BD4F-BA314C869842}" srcOrd="0" destOrd="0" presId="urn:microsoft.com/office/officeart/2005/8/layout/chevron2"/>
    <dgm:cxn modelId="{3F31D0E9-19C6-4AF8-995E-FF9A5E648477}" type="presOf" srcId="{7C81A9F6-72C5-46D5-9A19-1440F8DC009C}" destId="{90360B20-3734-4690-AD1F-43C4810FB334}" srcOrd="0" destOrd="0" presId="urn:microsoft.com/office/officeart/2005/8/layout/chevron2"/>
    <dgm:cxn modelId="{E95C6D73-1CD6-44E5-B66F-E4151081FACC}" srcId="{BAF3BA3B-27D3-4B2F-8408-6EE7C320BD43}" destId="{FF4E0708-EA54-44C6-907F-1A3A1F5E0797}" srcOrd="0" destOrd="0" parTransId="{C77ADE0C-D0D0-45E2-B9C9-48BC559A0A5F}" sibTransId="{EB9F8EEF-A2BF-4D97-996E-2EE8ADAA1522}"/>
    <dgm:cxn modelId="{2F286579-D04C-4773-8D8F-21E3F5638897}" srcId="{D0941075-1511-4F6B-A584-AA3E08CFD9A3}" destId="{34222565-B24A-4C0A-9F8A-478AE30F1E64}" srcOrd="6" destOrd="0" parTransId="{6C887A1E-F05D-4942-A2BF-4DBD3349938E}" sibTransId="{B969C88C-E56D-44A7-9FB8-75DEA5F0D9AD}"/>
    <dgm:cxn modelId="{CA0527A3-DA8A-4F53-8133-524939263937}" type="presParOf" srcId="{0FF9463D-AC02-4DCE-9831-E8DC470EEAFC}" destId="{B213D7EC-2B02-49D9-A891-E8F071DC639D}" srcOrd="0" destOrd="0" presId="urn:microsoft.com/office/officeart/2005/8/layout/chevron2"/>
    <dgm:cxn modelId="{6D0223DC-2A81-482D-A4AA-B04EA993571D}" type="presParOf" srcId="{B213D7EC-2B02-49D9-A891-E8F071DC639D}" destId="{EB17B455-C06B-4728-BC7E-2725DDFDA9A8}" srcOrd="0" destOrd="0" presId="urn:microsoft.com/office/officeart/2005/8/layout/chevron2"/>
    <dgm:cxn modelId="{0E7CB445-BE1E-4490-9AB7-2D66B814F815}" type="presParOf" srcId="{B213D7EC-2B02-49D9-A891-E8F071DC639D}" destId="{90360B20-3734-4690-AD1F-43C4810FB334}" srcOrd="1" destOrd="0" presId="urn:microsoft.com/office/officeart/2005/8/layout/chevron2"/>
    <dgm:cxn modelId="{DE096A60-5043-4673-9527-62BCFAB0E9B9}" type="presParOf" srcId="{0FF9463D-AC02-4DCE-9831-E8DC470EEAFC}" destId="{A7ED1BB2-D402-4E03-AFEB-E0C2FAF41E48}" srcOrd="1" destOrd="0" presId="urn:microsoft.com/office/officeart/2005/8/layout/chevron2"/>
    <dgm:cxn modelId="{4810A952-AFB0-4C4E-9BF0-DBA016BBD53B}" type="presParOf" srcId="{0FF9463D-AC02-4DCE-9831-E8DC470EEAFC}" destId="{FFEDE063-C0CD-4759-BFC2-85D2A896768E}" srcOrd="2" destOrd="0" presId="urn:microsoft.com/office/officeart/2005/8/layout/chevron2"/>
    <dgm:cxn modelId="{44B73C80-C236-447D-8116-95195BF0D36C}" type="presParOf" srcId="{FFEDE063-C0CD-4759-BFC2-85D2A896768E}" destId="{DE106593-09AA-4A5D-BF5E-4C86B863B03D}" srcOrd="0" destOrd="0" presId="urn:microsoft.com/office/officeart/2005/8/layout/chevron2"/>
    <dgm:cxn modelId="{C7EAE9CE-174C-420A-BD06-1EE4073B4723}" type="presParOf" srcId="{FFEDE063-C0CD-4759-BFC2-85D2A896768E}" destId="{C8B580DE-9556-4E3C-87DC-0FB4016BB930}" srcOrd="1" destOrd="0" presId="urn:microsoft.com/office/officeart/2005/8/layout/chevron2"/>
    <dgm:cxn modelId="{DCC8FB56-8E0F-46AF-B4CA-C8F1340CA195}" type="presParOf" srcId="{0FF9463D-AC02-4DCE-9831-E8DC470EEAFC}" destId="{E265C667-4C41-40E4-ACBC-69E2F49643E1}" srcOrd="3" destOrd="0" presId="urn:microsoft.com/office/officeart/2005/8/layout/chevron2"/>
    <dgm:cxn modelId="{19822847-AB13-4E9A-A382-83BCB0CD5EB3}" type="presParOf" srcId="{0FF9463D-AC02-4DCE-9831-E8DC470EEAFC}" destId="{84D38713-92CF-4AD8-BBEC-F083154FF79E}" srcOrd="4" destOrd="0" presId="urn:microsoft.com/office/officeart/2005/8/layout/chevron2"/>
    <dgm:cxn modelId="{01216A08-633B-4F10-BEBA-BE32E9871F35}" type="presParOf" srcId="{84D38713-92CF-4AD8-BBEC-F083154FF79E}" destId="{44993286-0EDC-4A9B-98E4-5232C1E72252}" srcOrd="0" destOrd="0" presId="urn:microsoft.com/office/officeart/2005/8/layout/chevron2"/>
    <dgm:cxn modelId="{8CDE549B-5A99-4EB5-AA7C-441E12819B30}" type="presParOf" srcId="{84D38713-92CF-4AD8-BBEC-F083154FF79E}" destId="{D9523F3D-D16D-4F8A-BDD5-0300FD63BC3E}" srcOrd="1" destOrd="0" presId="urn:microsoft.com/office/officeart/2005/8/layout/chevron2"/>
    <dgm:cxn modelId="{647A3607-8A1E-489F-9E6E-E38A7BC12A96}" type="presParOf" srcId="{0FF9463D-AC02-4DCE-9831-E8DC470EEAFC}" destId="{A926513F-925C-4F6F-A566-4CA0ABFAC083}" srcOrd="5" destOrd="0" presId="urn:microsoft.com/office/officeart/2005/8/layout/chevron2"/>
    <dgm:cxn modelId="{E289DB7B-F957-4109-AA29-EE7F0B3E38AE}" type="presParOf" srcId="{0FF9463D-AC02-4DCE-9831-E8DC470EEAFC}" destId="{D58C4BC5-37CF-4A0D-93A7-192B7E8CB87E}" srcOrd="6" destOrd="0" presId="urn:microsoft.com/office/officeart/2005/8/layout/chevron2"/>
    <dgm:cxn modelId="{3E4BA797-AD24-4101-AC94-C7801BE29909}" type="presParOf" srcId="{D58C4BC5-37CF-4A0D-93A7-192B7E8CB87E}" destId="{8DA2131D-54E2-45C1-AD2B-91DA81C524F5}" srcOrd="0" destOrd="0" presId="urn:microsoft.com/office/officeart/2005/8/layout/chevron2"/>
    <dgm:cxn modelId="{4863F1ED-4F7D-495F-93F3-F517C17DC596}" type="presParOf" srcId="{D58C4BC5-37CF-4A0D-93A7-192B7E8CB87E}" destId="{1158F295-2413-4DF6-B021-132C67CECA36}" srcOrd="1" destOrd="0" presId="urn:microsoft.com/office/officeart/2005/8/layout/chevron2"/>
    <dgm:cxn modelId="{98F549C7-31DB-4755-BA20-36C3833259D6}" type="presParOf" srcId="{0FF9463D-AC02-4DCE-9831-E8DC470EEAFC}" destId="{431361E7-7A2B-4159-A7C3-6EA21872DE83}" srcOrd="7" destOrd="0" presId="urn:microsoft.com/office/officeart/2005/8/layout/chevron2"/>
    <dgm:cxn modelId="{55AF5030-5467-4BC6-9BCF-9D2594F14359}" type="presParOf" srcId="{0FF9463D-AC02-4DCE-9831-E8DC470EEAFC}" destId="{EE6DBA99-E182-41D1-A6C0-C021F6B1D1DC}" srcOrd="8" destOrd="0" presId="urn:microsoft.com/office/officeart/2005/8/layout/chevron2"/>
    <dgm:cxn modelId="{9CFF2045-9D28-408B-BE04-576FEF986C2B}" type="presParOf" srcId="{EE6DBA99-E182-41D1-A6C0-C021F6B1D1DC}" destId="{0A51DEEB-23C9-4EA6-BCC1-F4AC898D14FC}" srcOrd="0" destOrd="0" presId="urn:microsoft.com/office/officeart/2005/8/layout/chevron2"/>
    <dgm:cxn modelId="{CEAD7F6D-4252-4BCC-8472-C3F8D5F83958}" type="presParOf" srcId="{EE6DBA99-E182-41D1-A6C0-C021F6B1D1DC}" destId="{9FB0A4D2-787C-4DC0-A418-D574FE4929ED}" srcOrd="1" destOrd="0" presId="urn:microsoft.com/office/officeart/2005/8/layout/chevron2"/>
    <dgm:cxn modelId="{61F52BD7-CDFC-469A-8656-DA4DF6B9AED8}" type="presParOf" srcId="{0FF9463D-AC02-4DCE-9831-E8DC470EEAFC}" destId="{21619A57-5BC9-4D51-9B0B-31EC6BA45FE5}" srcOrd="9" destOrd="0" presId="urn:microsoft.com/office/officeart/2005/8/layout/chevron2"/>
    <dgm:cxn modelId="{7D432788-E768-44F0-B7DE-0D5A3DD20C0E}" type="presParOf" srcId="{0FF9463D-AC02-4DCE-9831-E8DC470EEAFC}" destId="{911D5944-B2A7-4720-B627-790EE2248885}" srcOrd="10" destOrd="0" presId="urn:microsoft.com/office/officeart/2005/8/layout/chevron2"/>
    <dgm:cxn modelId="{6889387A-08F9-42E6-9022-6BBEB8DA4571}" type="presParOf" srcId="{911D5944-B2A7-4720-B627-790EE2248885}" destId="{557ABEF0-1504-4D70-A799-021461CD86D6}" srcOrd="0" destOrd="0" presId="urn:microsoft.com/office/officeart/2005/8/layout/chevron2"/>
    <dgm:cxn modelId="{A3C2C3E7-ADBE-4B6E-9827-A622B842D758}" type="presParOf" srcId="{911D5944-B2A7-4720-B627-790EE2248885}" destId="{059FB939-F6DD-40AF-BD4F-BA314C869842}" srcOrd="1" destOrd="0" presId="urn:microsoft.com/office/officeart/2005/8/layout/chevron2"/>
    <dgm:cxn modelId="{C4245A38-EE0B-4DA8-B646-64C39E85C9C9}" type="presParOf" srcId="{0FF9463D-AC02-4DCE-9831-E8DC470EEAFC}" destId="{9D47C2D9-2D71-4D68-919F-1ACF0388BBAE}" srcOrd="11" destOrd="0" presId="urn:microsoft.com/office/officeart/2005/8/layout/chevron2"/>
    <dgm:cxn modelId="{7B59981A-4D44-4875-B733-B9B356577D22}" type="presParOf" srcId="{0FF9463D-AC02-4DCE-9831-E8DC470EEAFC}" destId="{072EA9ED-F468-4895-B89A-0461A4655E7B}" srcOrd="12" destOrd="0" presId="urn:microsoft.com/office/officeart/2005/8/layout/chevron2"/>
    <dgm:cxn modelId="{40537EAC-175E-4F46-80B6-0E357802D864}" type="presParOf" srcId="{072EA9ED-F468-4895-B89A-0461A4655E7B}" destId="{59C51F82-5BDF-45AE-A93E-D4D0EA1BB65A}" srcOrd="0" destOrd="0" presId="urn:microsoft.com/office/officeart/2005/8/layout/chevron2"/>
    <dgm:cxn modelId="{C2D5A4D6-D2CF-4B4E-B97E-11E89A18C942}" type="presParOf" srcId="{072EA9ED-F468-4895-B89A-0461A4655E7B}" destId="{94A17B8A-D2FF-42A1-BCD5-42CEBABDC592}"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ADEED5-6EE0-4C2A-8E4B-ECCFD40AD415}"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AU"/>
        </a:p>
      </dgm:t>
    </dgm:pt>
    <dgm:pt modelId="{4D7535D6-0E09-481C-9726-3ACDD5E8E4CA}">
      <dgm:prSet custT="1"/>
      <dgm:spPr/>
      <dgm:t>
        <a:bodyPr/>
        <a:lstStyle/>
        <a:p>
          <a:pPr rtl="0"/>
          <a:r>
            <a:rPr lang="en-AU" sz="2400" dirty="0"/>
            <a:t>Steering Committee (Mandate)</a:t>
          </a:r>
        </a:p>
      </dgm:t>
    </dgm:pt>
    <dgm:pt modelId="{7B2D75A7-1C67-4DF4-B999-6711435EB1C4}" type="parTrans" cxnId="{DA9CB774-8D3E-40B8-8686-7A3533CA0BB3}">
      <dgm:prSet/>
      <dgm:spPr/>
      <dgm:t>
        <a:bodyPr/>
        <a:lstStyle/>
        <a:p>
          <a:endParaRPr lang="en-AU"/>
        </a:p>
      </dgm:t>
    </dgm:pt>
    <dgm:pt modelId="{2A1F6313-07AD-41D9-B26D-D0994878FA6D}" type="sibTrans" cxnId="{DA9CB774-8D3E-40B8-8686-7A3533CA0BB3}">
      <dgm:prSet/>
      <dgm:spPr/>
      <dgm:t>
        <a:bodyPr/>
        <a:lstStyle/>
        <a:p>
          <a:endParaRPr lang="en-AU"/>
        </a:p>
      </dgm:t>
    </dgm:pt>
    <dgm:pt modelId="{C9646018-4BCA-4415-8E95-2F7DDBC89AC1}">
      <dgm:prSet custT="1"/>
      <dgm:spPr/>
      <dgm:t>
        <a:bodyPr/>
        <a:lstStyle/>
        <a:p>
          <a:pPr rtl="0"/>
          <a:r>
            <a:rPr lang="en-AU" sz="1800" dirty="0"/>
            <a:t>Strategic Alignment</a:t>
          </a:r>
        </a:p>
      </dgm:t>
    </dgm:pt>
    <dgm:pt modelId="{6B5CF1BA-743C-4378-9042-F178C8646B2A}" type="parTrans" cxnId="{FD42D335-CA18-4395-A366-6D537609989F}">
      <dgm:prSet/>
      <dgm:spPr/>
      <dgm:t>
        <a:bodyPr/>
        <a:lstStyle/>
        <a:p>
          <a:endParaRPr lang="en-AU"/>
        </a:p>
      </dgm:t>
    </dgm:pt>
    <dgm:pt modelId="{E17B6154-FBDD-411B-ACB5-1F66A0AB534F}" type="sibTrans" cxnId="{FD42D335-CA18-4395-A366-6D537609989F}">
      <dgm:prSet/>
      <dgm:spPr/>
      <dgm:t>
        <a:bodyPr/>
        <a:lstStyle/>
        <a:p>
          <a:endParaRPr lang="en-AU"/>
        </a:p>
      </dgm:t>
    </dgm:pt>
    <dgm:pt modelId="{930E1279-1AEE-472E-BF60-4E68144EDCC2}">
      <dgm:prSet custT="1"/>
      <dgm:spPr/>
      <dgm:t>
        <a:bodyPr/>
        <a:lstStyle/>
        <a:p>
          <a:pPr rtl="0"/>
          <a:r>
            <a:rPr lang="en-AU" sz="1800" dirty="0"/>
            <a:t>Delivered Benefit</a:t>
          </a:r>
        </a:p>
      </dgm:t>
    </dgm:pt>
    <dgm:pt modelId="{C768B0B2-F4B0-4EEF-B8A7-899A40846F95}" type="parTrans" cxnId="{8AF21034-41A3-4F98-AB53-918CEC0DF7C6}">
      <dgm:prSet/>
      <dgm:spPr/>
      <dgm:t>
        <a:bodyPr/>
        <a:lstStyle/>
        <a:p>
          <a:endParaRPr lang="en-AU"/>
        </a:p>
      </dgm:t>
    </dgm:pt>
    <dgm:pt modelId="{A9350430-D44D-4F63-8A36-71B616CF0155}" type="sibTrans" cxnId="{8AF21034-41A3-4F98-AB53-918CEC0DF7C6}">
      <dgm:prSet/>
      <dgm:spPr/>
      <dgm:t>
        <a:bodyPr/>
        <a:lstStyle/>
        <a:p>
          <a:endParaRPr lang="en-AU"/>
        </a:p>
      </dgm:t>
    </dgm:pt>
    <dgm:pt modelId="{D35065B5-8AB8-48A7-B374-7D0B25F0295A}">
      <dgm:prSet custT="1"/>
      <dgm:spPr/>
      <dgm:t>
        <a:bodyPr/>
        <a:lstStyle/>
        <a:p>
          <a:pPr rtl="0"/>
          <a:r>
            <a:rPr lang="en-AU" sz="1800" dirty="0"/>
            <a:t>Opportunity</a:t>
          </a:r>
        </a:p>
      </dgm:t>
    </dgm:pt>
    <dgm:pt modelId="{983DBC56-10FF-47AE-8764-B3984DF7EE36}" type="parTrans" cxnId="{60B977ED-B47C-4210-9C4E-2F5426818604}">
      <dgm:prSet/>
      <dgm:spPr/>
      <dgm:t>
        <a:bodyPr/>
        <a:lstStyle/>
        <a:p>
          <a:endParaRPr lang="en-AU"/>
        </a:p>
      </dgm:t>
    </dgm:pt>
    <dgm:pt modelId="{0981A1FC-7AC9-4700-A36F-92622E3445C1}" type="sibTrans" cxnId="{60B977ED-B47C-4210-9C4E-2F5426818604}">
      <dgm:prSet/>
      <dgm:spPr/>
      <dgm:t>
        <a:bodyPr/>
        <a:lstStyle/>
        <a:p>
          <a:endParaRPr lang="en-AU"/>
        </a:p>
      </dgm:t>
    </dgm:pt>
    <dgm:pt modelId="{BF0885D0-A7F8-4D9E-81A6-C9BA7E28C5F1}">
      <dgm:prSet custT="1"/>
      <dgm:spPr/>
      <dgm:t>
        <a:bodyPr/>
        <a:lstStyle/>
        <a:p>
          <a:pPr rtl="0"/>
          <a:r>
            <a:rPr lang="en-AU" sz="1800" dirty="0"/>
            <a:t>Cost</a:t>
          </a:r>
        </a:p>
      </dgm:t>
    </dgm:pt>
    <dgm:pt modelId="{06FFA2CA-F2EC-4DD8-87EA-66D457839618}" type="parTrans" cxnId="{552AF6AF-AA6F-44D7-8A15-0C2955F24D55}">
      <dgm:prSet/>
      <dgm:spPr/>
      <dgm:t>
        <a:bodyPr/>
        <a:lstStyle/>
        <a:p>
          <a:endParaRPr lang="en-AU"/>
        </a:p>
      </dgm:t>
    </dgm:pt>
    <dgm:pt modelId="{55582041-3F1F-4DC8-911B-F0D2B2A7700B}" type="sibTrans" cxnId="{552AF6AF-AA6F-44D7-8A15-0C2955F24D55}">
      <dgm:prSet/>
      <dgm:spPr/>
      <dgm:t>
        <a:bodyPr/>
        <a:lstStyle/>
        <a:p>
          <a:endParaRPr lang="en-AU"/>
        </a:p>
      </dgm:t>
    </dgm:pt>
    <dgm:pt modelId="{EFF87663-B96F-4BC8-89A2-07CF6F915C06}">
      <dgm:prSet custT="1"/>
      <dgm:spPr/>
      <dgm:t>
        <a:bodyPr/>
        <a:lstStyle/>
        <a:p>
          <a:pPr marL="0" lvl="0" defTabSz="1066800" rtl="0">
            <a:lnSpc>
              <a:spcPct val="90000"/>
            </a:lnSpc>
            <a:spcBef>
              <a:spcPct val="0"/>
            </a:spcBef>
            <a:spcAft>
              <a:spcPct val="35000"/>
            </a:spcAft>
            <a:buNone/>
          </a:pPr>
          <a:r>
            <a:rPr lang="en-AU" sz="2400" strike="noStrike" dirty="0"/>
            <a:t>Working </a:t>
          </a:r>
          <a:r>
            <a:rPr lang="en-AU" sz="2400" strike="noStrike" dirty="0" smtClean="0"/>
            <a:t>Group </a:t>
          </a:r>
          <a:r>
            <a:rPr lang="en-AU" sz="2400" dirty="0"/>
            <a:t>(</a:t>
          </a:r>
          <a:r>
            <a:rPr lang="en-AU" sz="2400" dirty="0" smtClean="0"/>
            <a:t>Empower)</a:t>
          </a:r>
        </a:p>
      </dgm:t>
    </dgm:pt>
    <dgm:pt modelId="{000AD12F-4FFD-4A27-A285-42F963D988C9}" type="parTrans" cxnId="{B8209A90-8334-47F9-A2F0-6C262CDAAC72}">
      <dgm:prSet/>
      <dgm:spPr/>
      <dgm:t>
        <a:bodyPr/>
        <a:lstStyle/>
        <a:p>
          <a:endParaRPr lang="en-AU"/>
        </a:p>
      </dgm:t>
    </dgm:pt>
    <dgm:pt modelId="{6F4080DB-2578-4FDE-A228-F9E22FD3B279}" type="sibTrans" cxnId="{B8209A90-8334-47F9-A2F0-6C262CDAAC72}">
      <dgm:prSet/>
      <dgm:spPr/>
      <dgm:t>
        <a:bodyPr/>
        <a:lstStyle/>
        <a:p>
          <a:endParaRPr lang="en-AU"/>
        </a:p>
      </dgm:t>
    </dgm:pt>
    <dgm:pt modelId="{BC887286-7668-4E52-B010-2BA06A225354}">
      <dgm:prSet custT="1"/>
      <dgm:spPr/>
      <dgm:t>
        <a:bodyPr/>
        <a:lstStyle/>
        <a:p>
          <a:pPr rtl="0"/>
          <a:r>
            <a:rPr lang="en-AU" sz="2400" dirty="0"/>
            <a:t>Power Users (Implement)</a:t>
          </a:r>
        </a:p>
      </dgm:t>
    </dgm:pt>
    <dgm:pt modelId="{3C714169-5BD5-465D-AD17-1CF5DBE93995}" type="parTrans" cxnId="{826E0060-616C-4C9A-9FA6-8AB33C1F2DA8}">
      <dgm:prSet/>
      <dgm:spPr/>
      <dgm:t>
        <a:bodyPr/>
        <a:lstStyle/>
        <a:p>
          <a:endParaRPr lang="en-AU"/>
        </a:p>
      </dgm:t>
    </dgm:pt>
    <dgm:pt modelId="{260F2C2A-8BA5-42CB-A41B-69DCD31371DA}" type="sibTrans" cxnId="{826E0060-616C-4C9A-9FA6-8AB33C1F2DA8}">
      <dgm:prSet/>
      <dgm:spPr/>
      <dgm:t>
        <a:bodyPr/>
        <a:lstStyle/>
        <a:p>
          <a:endParaRPr lang="en-AU"/>
        </a:p>
      </dgm:t>
    </dgm:pt>
    <dgm:pt modelId="{81BDD356-BE34-481A-8937-12879407EBA6}">
      <dgm:prSet custT="1"/>
      <dgm:spPr/>
      <dgm:t>
        <a:bodyPr/>
        <a:lstStyle/>
        <a:p>
          <a:pPr rtl="0"/>
          <a:r>
            <a:rPr lang="en-AU" sz="1800" dirty="0"/>
            <a:t>UAT &amp; Defects</a:t>
          </a:r>
        </a:p>
      </dgm:t>
    </dgm:pt>
    <dgm:pt modelId="{2C33B15D-9F1A-4A25-ADD9-777F1CD60B79}" type="parTrans" cxnId="{3E8B9A3D-7150-43A0-8BE7-8CE413F9CD8A}">
      <dgm:prSet/>
      <dgm:spPr/>
      <dgm:t>
        <a:bodyPr/>
        <a:lstStyle/>
        <a:p>
          <a:endParaRPr lang="en-AU"/>
        </a:p>
      </dgm:t>
    </dgm:pt>
    <dgm:pt modelId="{40BF50A6-9269-4A75-9453-CD580EB0F589}" type="sibTrans" cxnId="{3E8B9A3D-7150-43A0-8BE7-8CE413F9CD8A}">
      <dgm:prSet/>
      <dgm:spPr/>
      <dgm:t>
        <a:bodyPr/>
        <a:lstStyle/>
        <a:p>
          <a:endParaRPr lang="en-AU"/>
        </a:p>
      </dgm:t>
    </dgm:pt>
    <dgm:pt modelId="{E550D46F-D0F4-4612-A8E8-C7EFF2014E01}">
      <dgm:prSet custT="1"/>
      <dgm:spPr/>
      <dgm:t>
        <a:bodyPr/>
        <a:lstStyle/>
        <a:p>
          <a:pPr rtl="0"/>
          <a:r>
            <a:rPr lang="en-AU" sz="1800" dirty="0"/>
            <a:t>Improvement ideas</a:t>
          </a:r>
        </a:p>
      </dgm:t>
    </dgm:pt>
    <dgm:pt modelId="{FB43E9E6-9938-4B6A-A390-3A172BB3F2AB}" type="parTrans" cxnId="{5FF9A0BF-7776-4FED-AD38-AB8145A8DB70}">
      <dgm:prSet/>
      <dgm:spPr/>
      <dgm:t>
        <a:bodyPr/>
        <a:lstStyle/>
        <a:p>
          <a:endParaRPr lang="en-AU"/>
        </a:p>
      </dgm:t>
    </dgm:pt>
    <dgm:pt modelId="{DF89A396-F11F-45BA-9E41-F2F14DCBAA1D}" type="sibTrans" cxnId="{5FF9A0BF-7776-4FED-AD38-AB8145A8DB70}">
      <dgm:prSet/>
      <dgm:spPr/>
      <dgm:t>
        <a:bodyPr/>
        <a:lstStyle/>
        <a:p>
          <a:endParaRPr lang="en-AU"/>
        </a:p>
      </dgm:t>
    </dgm:pt>
    <dgm:pt modelId="{B9C414E8-79C0-4660-AF19-A77A5FCE377B}">
      <dgm:prSet custT="1"/>
      <dgm:spPr/>
      <dgm:t>
        <a:bodyPr/>
        <a:lstStyle/>
        <a:p>
          <a:pPr rtl="0"/>
          <a:r>
            <a:rPr lang="en-AU" sz="1800" dirty="0"/>
            <a:t>Troubleshooting</a:t>
          </a:r>
        </a:p>
      </dgm:t>
    </dgm:pt>
    <dgm:pt modelId="{4C90FE27-7C73-4F3F-9B13-FDD709F5A616}" type="parTrans" cxnId="{0F397B84-B48F-4A5B-A54B-2088AA50B201}">
      <dgm:prSet/>
      <dgm:spPr/>
      <dgm:t>
        <a:bodyPr/>
        <a:lstStyle/>
        <a:p>
          <a:endParaRPr lang="en-AU"/>
        </a:p>
      </dgm:t>
    </dgm:pt>
    <dgm:pt modelId="{0DAF25B3-43F8-4C61-A550-96C3231CC922}" type="sibTrans" cxnId="{0F397B84-B48F-4A5B-A54B-2088AA50B201}">
      <dgm:prSet/>
      <dgm:spPr/>
      <dgm:t>
        <a:bodyPr/>
        <a:lstStyle/>
        <a:p>
          <a:endParaRPr lang="en-AU"/>
        </a:p>
      </dgm:t>
    </dgm:pt>
    <dgm:pt modelId="{7F4435BC-757F-445A-91DC-6F0C0FE12DBF}">
      <dgm:prSet custT="1"/>
      <dgm:spPr/>
      <dgm:t>
        <a:bodyPr/>
        <a:lstStyle/>
        <a:p>
          <a:pPr rtl="0"/>
          <a:r>
            <a:rPr lang="en-AU" sz="1800" dirty="0"/>
            <a:t>Deliver benefit</a:t>
          </a:r>
        </a:p>
      </dgm:t>
    </dgm:pt>
    <dgm:pt modelId="{3D163A5E-FDEC-4008-AE2C-9D86C3BA0B0C}" type="parTrans" cxnId="{3EF901B9-EA85-40B6-B814-ED950BFDA919}">
      <dgm:prSet/>
      <dgm:spPr/>
      <dgm:t>
        <a:bodyPr/>
        <a:lstStyle/>
        <a:p>
          <a:endParaRPr lang="en-AU"/>
        </a:p>
      </dgm:t>
    </dgm:pt>
    <dgm:pt modelId="{C169CBD9-4629-48EC-9637-65A934487462}" type="sibTrans" cxnId="{3EF901B9-EA85-40B6-B814-ED950BFDA919}">
      <dgm:prSet/>
      <dgm:spPr/>
      <dgm:t>
        <a:bodyPr/>
        <a:lstStyle/>
        <a:p>
          <a:endParaRPr lang="en-AU"/>
        </a:p>
      </dgm:t>
    </dgm:pt>
    <dgm:pt modelId="{7EFFADE1-1F77-4401-BEA8-4E06D2BB6D1E}">
      <dgm:prSet custT="1"/>
      <dgm:spPr/>
      <dgm:t>
        <a:bodyPr/>
        <a:lstStyle/>
        <a:p>
          <a:pPr marL="176213" marR="0" lvl="0" indent="-17621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Guide Implementation</a:t>
          </a:r>
        </a:p>
      </dgm:t>
    </dgm:pt>
    <dgm:pt modelId="{7300784B-32B8-488C-85B0-5B31830A889C}" type="sibTrans" cxnId="{3ED0ED05-3368-4CCA-861A-128E6179C590}">
      <dgm:prSet/>
      <dgm:spPr/>
      <dgm:t>
        <a:bodyPr/>
        <a:lstStyle/>
        <a:p>
          <a:endParaRPr lang="en-AU"/>
        </a:p>
      </dgm:t>
    </dgm:pt>
    <dgm:pt modelId="{92169793-5E22-4F78-80D9-0D707841339F}" type="parTrans" cxnId="{3ED0ED05-3368-4CCA-861A-128E6179C590}">
      <dgm:prSet/>
      <dgm:spPr/>
      <dgm:t>
        <a:bodyPr/>
        <a:lstStyle/>
        <a:p>
          <a:endParaRPr lang="en-AU"/>
        </a:p>
      </dgm:t>
    </dgm:pt>
    <dgm:pt modelId="{A593630C-C69F-4C6E-825C-1FC916B1CE13}">
      <dgm:prSet custT="1"/>
      <dgm:spPr/>
      <dgm:t>
        <a:bodyPr/>
        <a:lstStyle/>
        <a:p>
          <a:pPr marL="176213" marR="0" lvl="0" indent="-17621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Manage Dependencies &amp; Interfaces</a:t>
          </a:r>
        </a:p>
      </dgm:t>
    </dgm:pt>
    <dgm:pt modelId="{C7CC68FA-79C9-4717-94CB-3C9001A8ECF3}" type="parTrans" cxnId="{A648957A-8AC8-41AB-AD81-BD6A3C178DF8}">
      <dgm:prSet/>
      <dgm:spPr/>
      <dgm:t>
        <a:bodyPr/>
        <a:lstStyle/>
        <a:p>
          <a:endParaRPr lang="en-US"/>
        </a:p>
      </dgm:t>
    </dgm:pt>
    <dgm:pt modelId="{60218804-F116-408B-9EC6-31B86BBA9991}" type="sibTrans" cxnId="{A648957A-8AC8-41AB-AD81-BD6A3C178DF8}">
      <dgm:prSet/>
      <dgm:spPr/>
      <dgm:t>
        <a:bodyPr/>
        <a:lstStyle/>
        <a:p>
          <a:endParaRPr lang="en-US"/>
        </a:p>
      </dgm:t>
    </dgm:pt>
    <dgm:pt modelId="{5C8A0E52-871C-4D70-984B-E34096BD7A96}">
      <dgm:prSet custT="1"/>
      <dgm:spPr/>
      <dgm:t>
        <a:bodyPr/>
        <a:lstStyle/>
        <a:p>
          <a:pPr marL="176213" marR="0" lvl="0" indent="-176213"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Recommendations</a:t>
          </a:r>
        </a:p>
      </dgm:t>
    </dgm:pt>
    <dgm:pt modelId="{C56CE319-4A4E-491F-A4D4-E76ACCFCCB8E}" type="parTrans" cxnId="{B0922D60-1FB8-4736-94CB-D3F849591024}">
      <dgm:prSet/>
      <dgm:spPr/>
      <dgm:t>
        <a:bodyPr/>
        <a:lstStyle/>
        <a:p>
          <a:endParaRPr lang="en-US"/>
        </a:p>
      </dgm:t>
    </dgm:pt>
    <dgm:pt modelId="{7DC24595-4D4C-40AB-B9A5-7C1E4FC6E042}" type="sibTrans" cxnId="{B0922D60-1FB8-4736-94CB-D3F849591024}">
      <dgm:prSet/>
      <dgm:spPr/>
      <dgm:t>
        <a:bodyPr/>
        <a:lstStyle/>
        <a:p>
          <a:endParaRPr lang="en-US"/>
        </a:p>
      </dgm:t>
    </dgm:pt>
    <dgm:pt modelId="{8845ED21-0958-42AF-96BD-957C70761EB5}">
      <dgm:prSet custT="1"/>
      <dgm:spPr/>
      <dgm:t>
        <a:bodyPr/>
        <a:lstStyle/>
        <a:p>
          <a:pPr rtl="0"/>
          <a:r>
            <a:rPr lang="en-AU" sz="1800" dirty="0"/>
            <a:t>User engagement</a:t>
          </a:r>
        </a:p>
      </dgm:t>
    </dgm:pt>
    <dgm:pt modelId="{C83A16CF-314D-4EE9-AA0C-4EA34775C1ED}" type="parTrans" cxnId="{FC3E3CC1-2854-41A2-9077-663A62B15395}">
      <dgm:prSet/>
      <dgm:spPr/>
      <dgm:t>
        <a:bodyPr/>
        <a:lstStyle/>
        <a:p>
          <a:endParaRPr lang="en-US"/>
        </a:p>
      </dgm:t>
    </dgm:pt>
    <dgm:pt modelId="{8BBCFBBB-2113-4323-A42C-F2FBB95CB0BB}" type="sibTrans" cxnId="{FC3E3CC1-2854-41A2-9077-663A62B15395}">
      <dgm:prSet/>
      <dgm:spPr/>
      <dgm:t>
        <a:bodyPr/>
        <a:lstStyle/>
        <a:p>
          <a:endParaRPr lang="en-US"/>
        </a:p>
      </dgm:t>
    </dgm:pt>
    <dgm:pt modelId="{29061A29-A781-4BE4-9952-784ACA70422D}">
      <dgm:prSet custT="1"/>
      <dgm:spPr/>
      <dgm:t>
        <a:bodyPr/>
        <a:lstStyle/>
        <a:p>
          <a:pPr marL="176213" lvl="1" indent="-176213" defTabSz="800100" rtl="0">
            <a:lnSpc>
              <a:spcPct val="90000"/>
            </a:lnSpc>
            <a:spcBef>
              <a:spcPct val="0"/>
            </a:spcBef>
            <a:spcAft>
              <a:spcPct val="15000"/>
            </a:spcAft>
          </a:pPr>
          <a:r>
            <a:rPr lang="en-AU" sz="1800" dirty="0" smtClean="0"/>
            <a:t>Define </a:t>
          </a:r>
          <a:r>
            <a:rPr lang="en-AU" sz="1800" dirty="0"/>
            <a:t>Standard ways of working</a:t>
          </a:r>
        </a:p>
      </dgm:t>
    </dgm:pt>
    <dgm:pt modelId="{3783D3F4-7207-49C0-8EEC-52AB3441A751}" type="parTrans" cxnId="{6A382602-ACF7-4A02-87A5-AB0B92530314}">
      <dgm:prSet/>
      <dgm:spPr/>
      <dgm:t>
        <a:bodyPr/>
        <a:lstStyle/>
        <a:p>
          <a:endParaRPr lang="en-AU"/>
        </a:p>
      </dgm:t>
    </dgm:pt>
    <dgm:pt modelId="{1C0106C1-FFB4-4EE7-8305-C5F0A026BE84}" type="sibTrans" cxnId="{6A382602-ACF7-4A02-87A5-AB0B92530314}">
      <dgm:prSet/>
      <dgm:spPr/>
      <dgm:t>
        <a:bodyPr/>
        <a:lstStyle/>
        <a:p>
          <a:endParaRPr lang="en-AU"/>
        </a:p>
      </dgm:t>
    </dgm:pt>
    <dgm:pt modelId="{08DE985F-C76F-41CC-9516-A858204EBAF4}">
      <dgm:prSet custT="1"/>
      <dgm:spPr/>
      <dgm:t>
        <a:bodyPr/>
        <a:lstStyle/>
        <a:p>
          <a:pPr rtl="0"/>
          <a:r>
            <a:rPr lang="en-AU" sz="1800" dirty="0" smtClean="0"/>
            <a:t>Prioritisation</a:t>
          </a:r>
          <a:endParaRPr lang="en-AU" sz="1800" dirty="0"/>
        </a:p>
      </dgm:t>
    </dgm:pt>
    <dgm:pt modelId="{276F444B-5305-4012-B902-DD5C362814F1}" type="parTrans" cxnId="{DF1F46D0-EE70-4C02-B087-60E6D072135D}">
      <dgm:prSet/>
      <dgm:spPr/>
      <dgm:t>
        <a:bodyPr/>
        <a:lstStyle/>
        <a:p>
          <a:endParaRPr lang="en-AU"/>
        </a:p>
      </dgm:t>
    </dgm:pt>
    <dgm:pt modelId="{33BC2017-7AFB-4C4B-A9C8-2994ECCEAA6F}" type="sibTrans" cxnId="{DF1F46D0-EE70-4C02-B087-60E6D072135D}">
      <dgm:prSet/>
      <dgm:spPr/>
      <dgm:t>
        <a:bodyPr/>
        <a:lstStyle/>
        <a:p>
          <a:endParaRPr lang="en-AU"/>
        </a:p>
      </dgm:t>
    </dgm:pt>
    <dgm:pt modelId="{854540C2-0351-43A0-8272-A6DBAA718E34}">
      <dgm:prSet custT="1"/>
      <dgm:spPr/>
      <dgm:t>
        <a:bodyPr/>
        <a:lstStyle/>
        <a:p>
          <a:pPr marL="176213" lvl="1" indent="-176213" defTabSz="800100" rtl="0">
            <a:lnSpc>
              <a:spcPct val="90000"/>
            </a:lnSpc>
            <a:spcBef>
              <a:spcPct val="0"/>
            </a:spcBef>
            <a:spcAft>
              <a:spcPct val="15000"/>
            </a:spcAft>
          </a:pPr>
          <a:r>
            <a:rPr lang="en-AU" sz="1800" dirty="0" smtClean="0"/>
            <a:t>Key to success</a:t>
          </a:r>
          <a:endParaRPr lang="en-AU" sz="1800" dirty="0"/>
        </a:p>
      </dgm:t>
    </dgm:pt>
    <dgm:pt modelId="{94F87292-F271-4D2D-9BE9-3AA1E8BB8AE5}" type="sibTrans" cxnId="{84168DB5-E015-4D54-B92D-3E9B73E27E61}">
      <dgm:prSet/>
      <dgm:spPr/>
      <dgm:t>
        <a:bodyPr/>
        <a:lstStyle/>
        <a:p>
          <a:endParaRPr lang="en-US"/>
        </a:p>
      </dgm:t>
    </dgm:pt>
    <dgm:pt modelId="{07674D66-5842-4BF5-AA6A-AC2F06B6D9F9}" type="parTrans" cxnId="{84168DB5-E015-4D54-B92D-3E9B73E27E61}">
      <dgm:prSet/>
      <dgm:spPr/>
      <dgm:t>
        <a:bodyPr/>
        <a:lstStyle/>
        <a:p>
          <a:endParaRPr lang="en-US"/>
        </a:p>
      </dgm:t>
    </dgm:pt>
    <dgm:pt modelId="{F4FEE508-F035-4D0B-B22B-B8967C9F39B6}">
      <dgm:prSet custT="1"/>
      <dgm:spPr/>
      <dgm:t>
        <a:bodyPr/>
        <a:lstStyle/>
        <a:p>
          <a:pPr marL="176213" lvl="1" indent="-176213" defTabSz="800100" rtl="0">
            <a:lnSpc>
              <a:spcPct val="90000"/>
            </a:lnSpc>
            <a:spcBef>
              <a:spcPct val="0"/>
            </a:spcBef>
            <a:spcAft>
              <a:spcPct val="15000"/>
            </a:spcAft>
          </a:pPr>
          <a:r>
            <a:rPr lang="en-AU" sz="1800" dirty="0" smtClean="0"/>
            <a:t>Drive each pillar</a:t>
          </a:r>
          <a:endParaRPr lang="en-AU" sz="1800" dirty="0"/>
        </a:p>
      </dgm:t>
    </dgm:pt>
    <dgm:pt modelId="{DED8E6E8-9D8D-4EAC-916B-529AAD6E0A30}" type="parTrans" cxnId="{673C34B0-2A3B-49D4-8BD2-DA384561F4CC}">
      <dgm:prSet/>
      <dgm:spPr/>
      <dgm:t>
        <a:bodyPr/>
        <a:lstStyle/>
        <a:p>
          <a:endParaRPr lang="en-AU"/>
        </a:p>
      </dgm:t>
    </dgm:pt>
    <dgm:pt modelId="{3F15ADF5-A6D6-4C4D-A600-B886903FA5EE}" type="sibTrans" cxnId="{673C34B0-2A3B-49D4-8BD2-DA384561F4CC}">
      <dgm:prSet/>
      <dgm:spPr/>
      <dgm:t>
        <a:bodyPr/>
        <a:lstStyle/>
        <a:p>
          <a:endParaRPr lang="en-AU"/>
        </a:p>
      </dgm:t>
    </dgm:pt>
    <dgm:pt modelId="{30265685-E3F2-4C63-8BD8-08137026BEFD}" type="pres">
      <dgm:prSet presAssocID="{B8ADEED5-6EE0-4C2A-8E4B-ECCFD40AD415}" presName="Name0" presStyleCnt="0">
        <dgm:presLayoutVars>
          <dgm:dir/>
          <dgm:resizeHandles val="exact"/>
        </dgm:presLayoutVars>
      </dgm:prSet>
      <dgm:spPr/>
      <dgm:t>
        <a:bodyPr/>
        <a:lstStyle/>
        <a:p>
          <a:endParaRPr lang="en-AU"/>
        </a:p>
      </dgm:t>
    </dgm:pt>
    <dgm:pt modelId="{C9423AE5-3CD5-4535-B27A-F86FACC0D173}" type="pres">
      <dgm:prSet presAssocID="{4D7535D6-0E09-481C-9726-3ACDD5E8E4CA}" presName="node" presStyleLbl="node1" presStyleIdx="0" presStyleCnt="3" custScaleX="229479" custLinFactNeighborX="817" custLinFactNeighborY="1454">
        <dgm:presLayoutVars>
          <dgm:bulletEnabled val="1"/>
        </dgm:presLayoutVars>
      </dgm:prSet>
      <dgm:spPr/>
      <dgm:t>
        <a:bodyPr/>
        <a:lstStyle/>
        <a:p>
          <a:endParaRPr lang="en-AU"/>
        </a:p>
      </dgm:t>
    </dgm:pt>
    <dgm:pt modelId="{D8E07B4A-0C04-45B3-8DD8-C81F7D0AEE9A}" type="pres">
      <dgm:prSet presAssocID="{2A1F6313-07AD-41D9-B26D-D0994878FA6D}" presName="sibTrans" presStyleLbl="sibTrans2D1" presStyleIdx="0" presStyleCnt="2" custScaleX="113784"/>
      <dgm:spPr/>
      <dgm:t>
        <a:bodyPr/>
        <a:lstStyle/>
        <a:p>
          <a:endParaRPr lang="en-AU"/>
        </a:p>
      </dgm:t>
    </dgm:pt>
    <dgm:pt modelId="{6B829773-BC09-44F7-AB0B-9E55C7DC35BB}" type="pres">
      <dgm:prSet presAssocID="{2A1F6313-07AD-41D9-B26D-D0994878FA6D}" presName="connectorText" presStyleLbl="sibTrans2D1" presStyleIdx="0" presStyleCnt="2"/>
      <dgm:spPr/>
      <dgm:t>
        <a:bodyPr/>
        <a:lstStyle/>
        <a:p>
          <a:endParaRPr lang="en-AU"/>
        </a:p>
      </dgm:t>
    </dgm:pt>
    <dgm:pt modelId="{792167FC-765E-4B2F-87BC-63E14AC0C6D9}" type="pres">
      <dgm:prSet presAssocID="{EFF87663-B96F-4BC8-89A2-07CF6F915C06}" presName="node" presStyleLbl="node1" presStyleIdx="1" presStyleCnt="3" custScaleX="268882" custLinFactNeighborX="2011" custLinFactNeighborY="1373">
        <dgm:presLayoutVars>
          <dgm:bulletEnabled val="1"/>
        </dgm:presLayoutVars>
      </dgm:prSet>
      <dgm:spPr/>
      <dgm:t>
        <a:bodyPr/>
        <a:lstStyle/>
        <a:p>
          <a:endParaRPr lang="en-AU"/>
        </a:p>
      </dgm:t>
    </dgm:pt>
    <dgm:pt modelId="{B92F3F94-FBF1-4BF2-9AED-2639B5BEA34E}" type="pres">
      <dgm:prSet presAssocID="{6F4080DB-2578-4FDE-A228-F9E22FD3B279}" presName="sibTrans" presStyleLbl="sibTrans2D1" presStyleIdx="1" presStyleCnt="2" custScaleX="113784"/>
      <dgm:spPr/>
      <dgm:t>
        <a:bodyPr/>
        <a:lstStyle/>
        <a:p>
          <a:endParaRPr lang="en-AU"/>
        </a:p>
      </dgm:t>
    </dgm:pt>
    <dgm:pt modelId="{EEC0B53E-6230-4993-852E-219FE3B2AB84}" type="pres">
      <dgm:prSet presAssocID="{6F4080DB-2578-4FDE-A228-F9E22FD3B279}" presName="connectorText" presStyleLbl="sibTrans2D1" presStyleIdx="1" presStyleCnt="2"/>
      <dgm:spPr/>
      <dgm:t>
        <a:bodyPr/>
        <a:lstStyle/>
        <a:p>
          <a:endParaRPr lang="en-AU"/>
        </a:p>
      </dgm:t>
    </dgm:pt>
    <dgm:pt modelId="{08A53F9A-B327-483E-98BC-1F0993187B8D}" type="pres">
      <dgm:prSet presAssocID="{BC887286-7668-4E52-B010-2BA06A225354}" presName="node" presStyleLbl="node1" presStyleIdx="2" presStyleCnt="3" custScaleX="229479" custLinFactNeighborX="3205" custLinFactNeighborY="976">
        <dgm:presLayoutVars>
          <dgm:bulletEnabled val="1"/>
        </dgm:presLayoutVars>
      </dgm:prSet>
      <dgm:spPr/>
      <dgm:t>
        <a:bodyPr/>
        <a:lstStyle/>
        <a:p>
          <a:endParaRPr lang="en-AU"/>
        </a:p>
      </dgm:t>
    </dgm:pt>
  </dgm:ptLst>
  <dgm:cxnLst>
    <dgm:cxn modelId="{DA9CB774-8D3E-40B8-8686-7A3533CA0BB3}" srcId="{B8ADEED5-6EE0-4C2A-8E4B-ECCFD40AD415}" destId="{4D7535D6-0E09-481C-9726-3ACDD5E8E4CA}" srcOrd="0" destOrd="0" parTransId="{7B2D75A7-1C67-4DF4-B999-6711435EB1C4}" sibTransId="{2A1F6313-07AD-41D9-B26D-D0994878FA6D}"/>
    <dgm:cxn modelId="{FC3E3CC1-2854-41A2-9077-663A62B15395}" srcId="{BC887286-7668-4E52-B010-2BA06A225354}" destId="{8845ED21-0958-42AF-96BD-957C70761EB5}" srcOrd="1" destOrd="0" parTransId="{C83A16CF-314D-4EE9-AA0C-4EA34775C1ED}" sibTransId="{8BBCFBBB-2113-4323-A42C-F2FBB95CB0BB}"/>
    <dgm:cxn modelId="{FFA0E52D-3010-45F3-9D49-EDEB5BA928C9}" type="presOf" srcId="{7EFFADE1-1F77-4401-BEA8-4E06D2BB6D1E}" destId="{792167FC-765E-4B2F-87BC-63E14AC0C6D9}" srcOrd="0" destOrd="4" presId="urn:microsoft.com/office/officeart/2005/8/layout/process1"/>
    <dgm:cxn modelId="{5BDE2064-0AEC-4A3A-866A-540688A75682}" type="presOf" srcId="{B9C414E8-79C0-4660-AF19-A77A5FCE377B}" destId="{08A53F9A-B327-483E-98BC-1F0993187B8D}" srcOrd="0" destOrd="4" presId="urn:microsoft.com/office/officeart/2005/8/layout/process1"/>
    <dgm:cxn modelId="{3EF901B9-EA85-40B6-B814-ED950BFDA919}" srcId="{BC887286-7668-4E52-B010-2BA06A225354}" destId="{7F4435BC-757F-445A-91DC-6F0C0FE12DBF}" srcOrd="4" destOrd="0" parTransId="{3D163A5E-FDEC-4008-AE2C-9D86C3BA0B0C}" sibTransId="{C169CBD9-4629-48EC-9637-65A934487462}"/>
    <dgm:cxn modelId="{52782AFA-6E7E-40B0-BD37-D6D49A07D153}" type="presOf" srcId="{BC887286-7668-4E52-B010-2BA06A225354}" destId="{08A53F9A-B327-483E-98BC-1F0993187B8D}" srcOrd="0" destOrd="0" presId="urn:microsoft.com/office/officeart/2005/8/layout/process1"/>
    <dgm:cxn modelId="{FD42D335-CA18-4395-A366-6D537609989F}" srcId="{4D7535D6-0E09-481C-9726-3ACDD5E8E4CA}" destId="{C9646018-4BCA-4415-8E95-2F7DDBC89AC1}" srcOrd="0" destOrd="0" parTransId="{6B5CF1BA-743C-4378-9042-F178C8646B2A}" sibTransId="{E17B6154-FBDD-411B-ACB5-1F66A0AB534F}"/>
    <dgm:cxn modelId="{A07FDF57-6E00-4503-B787-99BCBE356A29}" type="presOf" srcId="{D35065B5-8AB8-48A7-B374-7D0B25F0295A}" destId="{C9423AE5-3CD5-4535-B27A-F86FACC0D173}" srcOrd="0" destOrd="3" presId="urn:microsoft.com/office/officeart/2005/8/layout/process1"/>
    <dgm:cxn modelId="{DF1F46D0-EE70-4C02-B087-60E6D072135D}" srcId="{4D7535D6-0E09-481C-9726-3ACDD5E8E4CA}" destId="{08DE985F-C76F-41CC-9516-A858204EBAF4}" srcOrd="3" destOrd="0" parTransId="{276F444B-5305-4012-B902-DD5C362814F1}" sibTransId="{33BC2017-7AFB-4C4B-A9C8-2994ECCEAA6F}"/>
    <dgm:cxn modelId="{CD567B45-DCCC-44FE-B671-DFA9A25E2641}" type="presOf" srcId="{854540C2-0351-43A0-8272-A6DBAA718E34}" destId="{792167FC-765E-4B2F-87BC-63E14AC0C6D9}" srcOrd="0" destOrd="1" presId="urn:microsoft.com/office/officeart/2005/8/layout/process1"/>
    <dgm:cxn modelId="{1BA9E571-E6BC-4934-8C70-C3B12285468E}" type="presOf" srcId="{BF0885D0-A7F8-4D9E-81A6-C9BA7E28C5F1}" destId="{C9423AE5-3CD5-4535-B27A-F86FACC0D173}" srcOrd="0" destOrd="5" presId="urn:microsoft.com/office/officeart/2005/8/layout/process1"/>
    <dgm:cxn modelId="{6A382602-ACF7-4A02-87A5-AB0B92530314}" srcId="{EFF87663-B96F-4BC8-89A2-07CF6F915C06}" destId="{29061A29-A781-4BE4-9952-784ACA70422D}" srcOrd="2" destOrd="0" parTransId="{3783D3F4-7207-49C0-8EEC-52AB3441A751}" sibTransId="{1C0106C1-FFB4-4EE7-8305-C5F0A026BE84}"/>
    <dgm:cxn modelId="{F9494F9D-8FF7-46F9-AC7B-88294F49684D}" type="presOf" srcId="{A593630C-C69F-4C6E-825C-1FC916B1CE13}" destId="{792167FC-765E-4B2F-87BC-63E14AC0C6D9}" srcOrd="0" destOrd="5" presId="urn:microsoft.com/office/officeart/2005/8/layout/process1"/>
    <dgm:cxn modelId="{1B4B1F41-24C0-4F25-8A93-0AF56F95AD7A}" type="presOf" srcId="{F4FEE508-F035-4D0B-B22B-B8967C9F39B6}" destId="{792167FC-765E-4B2F-87BC-63E14AC0C6D9}" srcOrd="0" destOrd="2" presId="urn:microsoft.com/office/officeart/2005/8/layout/process1"/>
    <dgm:cxn modelId="{C45BDC83-8B6B-4120-99E0-3AE2D9193C08}" type="presOf" srcId="{EFF87663-B96F-4BC8-89A2-07CF6F915C06}" destId="{792167FC-765E-4B2F-87BC-63E14AC0C6D9}" srcOrd="0" destOrd="0" presId="urn:microsoft.com/office/officeart/2005/8/layout/process1"/>
    <dgm:cxn modelId="{7A9A918A-5621-41E3-8456-2C3C4E75537B}" type="presOf" srcId="{29061A29-A781-4BE4-9952-784ACA70422D}" destId="{792167FC-765E-4B2F-87BC-63E14AC0C6D9}" srcOrd="0" destOrd="3" presId="urn:microsoft.com/office/officeart/2005/8/layout/process1"/>
    <dgm:cxn modelId="{5FF9A0BF-7776-4FED-AD38-AB8145A8DB70}" srcId="{BC887286-7668-4E52-B010-2BA06A225354}" destId="{E550D46F-D0F4-4612-A8E8-C7EFF2014E01}" srcOrd="2" destOrd="0" parTransId="{FB43E9E6-9938-4B6A-A390-3A172BB3F2AB}" sibTransId="{DF89A396-F11F-45BA-9E41-F2F14DCBAA1D}"/>
    <dgm:cxn modelId="{B1944BBA-660A-4726-9E55-82311438FDC7}" type="presOf" srcId="{E550D46F-D0F4-4612-A8E8-C7EFF2014E01}" destId="{08A53F9A-B327-483E-98BC-1F0993187B8D}" srcOrd="0" destOrd="3" presId="urn:microsoft.com/office/officeart/2005/8/layout/process1"/>
    <dgm:cxn modelId="{0F397B84-B48F-4A5B-A54B-2088AA50B201}" srcId="{BC887286-7668-4E52-B010-2BA06A225354}" destId="{B9C414E8-79C0-4660-AF19-A77A5FCE377B}" srcOrd="3" destOrd="0" parTransId="{4C90FE27-7C73-4F3F-9B13-FDD709F5A616}" sibTransId="{0DAF25B3-43F8-4C61-A550-96C3231CC922}"/>
    <dgm:cxn modelId="{081EC60D-090F-426E-B668-6474E9E93969}" type="presOf" srcId="{6F4080DB-2578-4FDE-A228-F9E22FD3B279}" destId="{B92F3F94-FBF1-4BF2-9AED-2639B5BEA34E}" srcOrd="0" destOrd="0" presId="urn:microsoft.com/office/officeart/2005/8/layout/process1"/>
    <dgm:cxn modelId="{673C34B0-2A3B-49D4-8BD2-DA384561F4CC}" srcId="{EFF87663-B96F-4BC8-89A2-07CF6F915C06}" destId="{F4FEE508-F035-4D0B-B22B-B8967C9F39B6}" srcOrd="1" destOrd="0" parTransId="{DED8E6E8-9D8D-4EAC-916B-529AAD6E0A30}" sibTransId="{3F15ADF5-A6D6-4C4D-A600-B886903FA5EE}"/>
    <dgm:cxn modelId="{B0922D60-1FB8-4736-94CB-D3F849591024}" srcId="{EFF87663-B96F-4BC8-89A2-07CF6F915C06}" destId="{5C8A0E52-871C-4D70-984B-E34096BD7A96}" srcOrd="5" destOrd="0" parTransId="{C56CE319-4A4E-491F-A4D4-E76ACCFCCB8E}" sibTransId="{7DC24595-4D4C-40AB-B9A5-7C1E4FC6E042}"/>
    <dgm:cxn modelId="{84168DB5-E015-4D54-B92D-3E9B73E27E61}" srcId="{EFF87663-B96F-4BC8-89A2-07CF6F915C06}" destId="{854540C2-0351-43A0-8272-A6DBAA718E34}" srcOrd="0" destOrd="0" parTransId="{07674D66-5842-4BF5-AA6A-AC2F06B6D9F9}" sibTransId="{94F87292-F271-4D2D-9BE9-3AA1E8BB8AE5}"/>
    <dgm:cxn modelId="{B8CB63D0-0086-452A-B475-C7624EB8290B}" type="presOf" srcId="{930E1279-1AEE-472E-BF60-4E68144EDCC2}" destId="{C9423AE5-3CD5-4535-B27A-F86FACC0D173}" srcOrd="0" destOrd="2" presId="urn:microsoft.com/office/officeart/2005/8/layout/process1"/>
    <dgm:cxn modelId="{A4A8C9F7-BCAA-44E4-A35D-840443F751F0}" type="presOf" srcId="{81BDD356-BE34-481A-8937-12879407EBA6}" destId="{08A53F9A-B327-483E-98BC-1F0993187B8D}" srcOrd="0" destOrd="1" presId="urn:microsoft.com/office/officeart/2005/8/layout/process1"/>
    <dgm:cxn modelId="{60B977ED-B47C-4210-9C4E-2F5426818604}" srcId="{4D7535D6-0E09-481C-9726-3ACDD5E8E4CA}" destId="{D35065B5-8AB8-48A7-B374-7D0B25F0295A}" srcOrd="2" destOrd="0" parTransId="{983DBC56-10FF-47AE-8764-B3984DF7EE36}" sibTransId="{0981A1FC-7AC9-4700-A36F-92622E3445C1}"/>
    <dgm:cxn modelId="{552AF6AF-AA6F-44D7-8A15-0C2955F24D55}" srcId="{4D7535D6-0E09-481C-9726-3ACDD5E8E4CA}" destId="{BF0885D0-A7F8-4D9E-81A6-C9BA7E28C5F1}" srcOrd="4" destOrd="0" parTransId="{06FFA2CA-F2EC-4DD8-87EA-66D457839618}" sibTransId="{55582041-3F1F-4DC8-911B-F0D2B2A7700B}"/>
    <dgm:cxn modelId="{74012953-1056-4367-9AAE-68629AD6BFD1}" type="presOf" srcId="{B8ADEED5-6EE0-4C2A-8E4B-ECCFD40AD415}" destId="{30265685-E3F2-4C63-8BD8-08137026BEFD}" srcOrd="0" destOrd="0" presId="urn:microsoft.com/office/officeart/2005/8/layout/process1"/>
    <dgm:cxn modelId="{B5BAC515-2503-4FD3-B352-6149273328B5}" type="presOf" srcId="{2A1F6313-07AD-41D9-B26D-D0994878FA6D}" destId="{6B829773-BC09-44F7-AB0B-9E55C7DC35BB}" srcOrd="1" destOrd="0" presId="urn:microsoft.com/office/officeart/2005/8/layout/process1"/>
    <dgm:cxn modelId="{B8209A90-8334-47F9-A2F0-6C262CDAAC72}" srcId="{B8ADEED5-6EE0-4C2A-8E4B-ECCFD40AD415}" destId="{EFF87663-B96F-4BC8-89A2-07CF6F915C06}" srcOrd="1" destOrd="0" parTransId="{000AD12F-4FFD-4A27-A285-42F963D988C9}" sibTransId="{6F4080DB-2578-4FDE-A228-F9E22FD3B279}"/>
    <dgm:cxn modelId="{1C0C63AB-DCBE-485E-B6DB-4E9BED355F1F}" type="presOf" srcId="{C9646018-4BCA-4415-8E95-2F7DDBC89AC1}" destId="{C9423AE5-3CD5-4535-B27A-F86FACC0D173}" srcOrd="0" destOrd="1" presId="urn:microsoft.com/office/officeart/2005/8/layout/process1"/>
    <dgm:cxn modelId="{D60795FB-C5C4-4738-B664-B66F0DC33F19}" type="presOf" srcId="{08DE985F-C76F-41CC-9516-A858204EBAF4}" destId="{C9423AE5-3CD5-4535-B27A-F86FACC0D173}" srcOrd="0" destOrd="4" presId="urn:microsoft.com/office/officeart/2005/8/layout/process1"/>
    <dgm:cxn modelId="{3E8B9A3D-7150-43A0-8BE7-8CE413F9CD8A}" srcId="{BC887286-7668-4E52-B010-2BA06A225354}" destId="{81BDD356-BE34-481A-8937-12879407EBA6}" srcOrd="0" destOrd="0" parTransId="{2C33B15D-9F1A-4A25-ADD9-777F1CD60B79}" sibTransId="{40BF50A6-9269-4A75-9453-CD580EB0F589}"/>
    <dgm:cxn modelId="{25F71EAD-1D0A-4527-A9B1-D45134DBD14D}" type="presOf" srcId="{7F4435BC-757F-445A-91DC-6F0C0FE12DBF}" destId="{08A53F9A-B327-483E-98BC-1F0993187B8D}" srcOrd="0" destOrd="5" presId="urn:microsoft.com/office/officeart/2005/8/layout/process1"/>
    <dgm:cxn modelId="{A648957A-8AC8-41AB-AD81-BD6A3C178DF8}" srcId="{EFF87663-B96F-4BC8-89A2-07CF6F915C06}" destId="{A593630C-C69F-4C6E-825C-1FC916B1CE13}" srcOrd="4" destOrd="0" parTransId="{C7CC68FA-79C9-4717-94CB-3C9001A8ECF3}" sibTransId="{60218804-F116-408B-9EC6-31B86BBA9991}"/>
    <dgm:cxn modelId="{F4EB5AA2-D9AC-4A04-B0ED-B2102A518A2C}" type="presOf" srcId="{8845ED21-0958-42AF-96BD-957C70761EB5}" destId="{08A53F9A-B327-483E-98BC-1F0993187B8D}" srcOrd="0" destOrd="2" presId="urn:microsoft.com/office/officeart/2005/8/layout/process1"/>
    <dgm:cxn modelId="{6821214C-138D-4E3D-B09B-F494E49181A1}" type="presOf" srcId="{2A1F6313-07AD-41D9-B26D-D0994878FA6D}" destId="{D8E07B4A-0C04-45B3-8DD8-C81F7D0AEE9A}" srcOrd="0" destOrd="0" presId="urn:microsoft.com/office/officeart/2005/8/layout/process1"/>
    <dgm:cxn modelId="{66D90F24-7181-4149-B0AF-AF64DE8A4D24}" type="presOf" srcId="{5C8A0E52-871C-4D70-984B-E34096BD7A96}" destId="{792167FC-765E-4B2F-87BC-63E14AC0C6D9}" srcOrd="0" destOrd="6" presId="urn:microsoft.com/office/officeart/2005/8/layout/process1"/>
    <dgm:cxn modelId="{C63D4099-6B15-4CDA-AB84-521015E05831}" type="presOf" srcId="{4D7535D6-0E09-481C-9726-3ACDD5E8E4CA}" destId="{C9423AE5-3CD5-4535-B27A-F86FACC0D173}" srcOrd="0" destOrd="0" presId="urn:microsoft.com/office/officeart/2005/8/layout/process1"/>
    <dgm:cxn modelId="{826E0060-616C-4C9A-9FA6-8AB33C1F2DA8}" srcId="{B8ADEED5-6EE0-4C2A-8E4B-ECCFD40AD415}" destId="{BC887286-7668-4E52-B010-2BA06A225354}" srcOrd="2" destOrd="0" parTransId="{3C714169-5BD5-465D-AD17-1CF5DBE93995}" sibTransId="{260F2C2A-8BA5-42CB-A41B-69DCD31371DA}"/>
    <dgm:cxn modelId="{FFBC9BE5-53E0-4B19-BC60-34E99B3B2FE5}" type="presOf" srcId="{6F4080DB-2578-4FDE-A228-F9E22FD3B279}" destId="{EEC0B53E-6230-4993-852E-219FE3B2AB84}" srcOrd="1" destOrd="0" presId="urn:microsoft.com/office/officeart/2005/8/layout/process1"/>
    <dgm:cxn modelId="{3ED0ED05-3368-4CCA-861A-128E6179C590}" srcId="{EFF87663-B96F-4BC8-89A2-07CF6F915C06}" destId="{7EFFADE1-1F77-4401-BEA8-4E06D2BB6D1E}" srcOrd="3" destOrd="0" parTransId="{92169793-5E22-4F78-80D9-0D707841339F}" sibTransId="{7300784B-32B8-488C-85B0-5B31830A889C}"/>
    <dgm:cxn modelId="{8AF21034-41A3-4F98-AB53-918CEC0DF7C6}" srcId="{4D7535D6-0E09-481C-9726-3ACDD5E8E4CA}" destId="{930E1279-1AEE-472E-BF60-4E68144EDCC2}" srcOrd="1" destOrd="0" parTransId="{C768B0B2-F4B0-4EEF-B8A7-899A40846F95}" sibTransId="{A9350430-D44D-4F63-8A36-71B616CF0155}"/>
    <dgm:cxn modelId="{736DBB22-651E-4BF6-BB47-D6BA22D94797}" type="presParOf" srcId="{30265685-E3F2-4C63-8BD8-08137026BEFD}" destId="{C9423AE5-3CD5-4535-B27A-F86FACC0D173}" srcOrd="0" destOrd="0" presId="urn:microsoft.com/office/officeart/2005/8/layout/process1"/>
    <dgm:cxn modelId="{CBA2FBA7-3CCF-4480-B96B-D8753873CF39}" type="presParOf" srcId="{30265685-E3F2-4C63-8BD8-08137026BEFD}" destId="{D8E07B4A-0C04-45B3-8DD8-C81F7D0AEE9A}" srcOrd="1" destOrd="0" presId="urn:microsoft.com/office/officeart/2005/8/layout/process1"/>
    <dgm:cxn modelId="{BA9E461C-C951-4072-818C-26824D305539}" type="presParOf" srcId="{D8E07B4A-0C04-45B3-8DD8-C81F7D0AEE9A}" destId="{6B829773-BC09-44F7-AB0B-9E55C7DC35BB}" srcOrd="0" destOrd="0" presId="urn:microsoft.com/office/officeart/2005/8/layout/process1"/>
    <dgm:cxn modelId="{C21E89FA-302C-43BE-B588-0C2B13F2DA34}" type="presParOf" srcId="{30265685-E3F2-4C63-8BD8-08137026BEFD}" destId="{792167FC-765E-4B2F-87BC-63E14AC0C6D9}" srcOrd="2" destOrd="0" presId="urn:microsoft.com/office/officeart/2005/8/layout/process1"/>
    <dgm:cxn modelId="{DA42676C-6BDF-4269-9F85-C00062FA60C5}" type="presParOf" srcId="{30265685-E3F2-4C63-8BD8-08137026BEFD}" destId="{B92F3F94-FBF1-4BF2-9AED-2639B5BEA34E}" srcOrd="3" destOrd="0" presId="urn:microsoft.com/office/officeart/2005/8/layout/process1"/>
    <dgm:cxn modelId="{394048D6-8A67-4F75-A322-C2455FA0B365}" type="presParOf" srcId="{B92F3F94-FBF1-4BF2-9AED-2639B5BEA34E}" destId="{EEC0B53E-6230-4993-852E-219FE3B2AB84}" srcOrd="0" destOrd="0" presId="urn:microsoft.com/office/officeart/2005/8/layout/process1"/>
    <dgm:cxn modelId="{5BC967B4-F33D-4478-8A7A-40320B037BDD}" type="presParOf" srcId="{30265685-E3F2-4C63-8BD8-08137026BEFD}" destId="{08A53F9A-B327-483E-98BC-1F0993187B8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ADEED5-6EE0-4C2A-8E4B-ECCFD40AD415}"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AU"/>
        </a:p>
      </dgm:t>
    </dgm:pt>
    <dgm:pt modelId="{4D7535D6-0E09-481C-9726-3ACDD5E8E4CA}">
      <dgm:prSet custT="1"/>
      <dgm:spPr/>
      <dgm:t>
        <a:bodyPr/>
        <a:lstStyle/>
        <a:p>
          <a:pPr lvl="0" defTabSz="1066800" rtl="0">
            <a:lnSpc>
              <a:spcPct val="90000"/>
            </a:lnSpc>
            <a:spcBef>
              <a:spcPct val="0"/>
            </a:spcBef>
            <a:spcAft>
              <a:spcPct val="35000"/>
            </a:spcAft>
          </a:pPr>
          <a:r>
            <a:rPr lang="en-AU" sz="2400" dirty="0"/>
            <a:t>Who?</a:t>
          </a:r>
        </a:p>
      </dgm:t>
    </dgm:pt>
    <dgm:pt modelId="{7B2D75A7-1C67-4DF4-B999-6711435EB1C4}" type="parTrans" cxnId="{DA9CB774-8D3E-40B8-8686-7A3533CA0BB3}">
      <dgm:prSet/>
      <dgm:spPr/>
      <dgm:t>
        <a:bodyPr/>
        <a:lstStyle/>
        <a:p>
          <a:endParaRPr lang="en-AU"/>
        </a:p>
      </dgm:t>
    </dgm:pt>
    <dgm:pt modelId="{2A1F6313-07AD-41D9-B26D-D0994878FA6D}" type="sibTrans" cxnId="{DA9CB774-8D3E-40B8-8686-7A3533CA0BB3}">
      <dgm:prSet/>
      <dgm:spPr/>
      <dgm:t>
        <a:bodyPr/>
        <a:lstStyle/>
        <a:p>
          <a:endParaRPr lang="en-AU"/>
        </a:p>
      </dgm:t>
    </dgm:pt>
    <dgm:pt modelId="{EFF87663-B96F-4BC8-89A2-07CF6F915C06}">
      <dgm:prSet custT="1"/>
      <dgm:spPr/>
      <dgm:t>
        <a:bodyPr/>
        <a:lstStyle/>
        <a:p>
          <a:pPr rtl="0"/>
          <a:r>
            <a:rPr lang="en-AU" sz="2400" dirty="0"/>
            <a:t>Who?</a:t>
          </a:r>
        </a:p>
      </dgm:t>
    </dgm:pt>
    <dgm:pt modelId="{000AD12F-4FFD-4A27-A285-42F963D988C9}" type="parTrans" cxnId="{B8209A90-8334-47F9-A2F0-6C262CDAAC72}">
      <dgm:prSet/>
      <dgm:spPr/>
      <dgm:t>
        <a:bodyPr/>
        <a:lstStyle/>
        <a:p>
          <a:endParaRPr lang="en-AU"/>
        </a:p>
      </dgm:t>
    </dgm:pt>
    <dgm:pt modelId="{6F4080DB-2578-4FDE-A228-F9E22FD3B279}" type="sibTrans" cxnId="{B8209A90-8334-47F9-A2F0-6C262CDAAC72}">
      <dgm:prSet/>
      <dgm:spPr/>
      <dgm:t>
        <a:bodyPr/>
        <a:lstStyle/>
        <a:p>
          <a:endParaRPr lang="en-AU"/>
        </a:p>
      </dgm:t>
    </dgm:pt>
    <dgm:pt modelId="{CB12F321-2A84-4CAB-803B-34C7E64AB185}">
      <dgm:prSet custT="1"/>
      <dgm:spPr/>
      <dgm:t>
        <a:bodyPr/>
        <a:lstStyle/>
        <a:p>
          <a:pPr rtl="0"/>
          <a:r>
            <a:rPr lang="en-AU" sz="1800" dirty="0"/>
            <a:t>Relevant Members nominated per CX Capability or Capability group</a:t>
          </a:r>
        </a:p>
      </dgm:t>
    </dgm:pt>
    <dgm:pt modelId="{5D207D93-686C-439C-BBF4-5F5EB3CD12BC}" type="parTrans" cxnId="{75545294-12D5-4B87-9BF7-F0CE49421044}">
      <dgm:prSet/>
      <dgm:spPr/>
      <dgm:t>
        <a:bodyPr/>
        <a:lstStyle/>
        <a:p>
          <a:endParaRPr lang="en-AU"/>
        </a:p>
      </dgm:t>
    </dgm:pt>
    <dgm:pt modelId="{CC98F7A2-2AA2-4F59-8E66-AB8C4C75530F}" type="sibTrans" cxnId="{75545294-12D5-4B87-9BF7-F0CE49421044}">
      <dgm:prSet/>
      <dgm:spPr/>
      <dgm:t>
        <a:bodyPr/>
        <a:lstStyle/>
        <a:p>
          <a:endParaRPr lang="en-AU"/>
        </a:p>
      </dgm:t>
    </dgm:pt>
    <dgm:pt modelId="{BC887286-7668-4E52-B010-2BA06A225354}">
      <dgm:prSet custT="1"/>
      <dgm:spPr/>
      <dgm:t>
        <a:bodyPr/>
        <a:lstStyle/>
        <a:p>
          <a:pPr rtl="0"/>
          <a:r>
            <a:rPr lang="en-AU" sz="2400" dirty="0"/>
            <a:t>Who?</a:t>
          </a:r>
        </a:p>
      </dgm:t>
    </dgm:pt>
    <dgm:pt modelId="{3C714169-5BD5-465D-AD17-1CF5DBE93995}" type="parTrans" cxnId="{826E0060-616C-4C9A-9FA6-8AB33C1F2DA8}">
      <dgm:prSet/>
      <dgm:spPr/>
      <dgm:t>
        <a:bodyPr/>
        <a:lstStyle/>
        <a:p>
          <a:endParaRPr lang="en-AU"/>
        </a:p>
      </dgm:t>
    </dgm:pt>
    <dgm:pt modelId="{260F2C2A-8BA5-42CB-A41B-69DCD31371DA}" type="sibTrans" cxnId="{826E0060-616C-4C9A-9FA6-8AB33C1F2DA8}">
      <dgm:prSet/>
      <dgm:spPr/>
      <dgm:t>
        <a:bodyPr/>
        <a:lstStyle/>
        <a:p>
          <a:endParaRPr lang="en-AU"/>
        </a:p>
      </dgm:t>
    </dgm:pt>
    <dgm:pt modelId="{81BDD356-BE34-481A-8937-12879407EBA6}">
      <dgm:prSet custT="1"/>
      <dgm:spPr/>
      <dgm:t>
        <a:bodyPr/>
        <a:lstStyle/>
        <a:p>
          <a:pPr rtl="0"/>
          <a:r>
            <a:rPr lang="en-AU" sz="1800" dirty="0"/>
            <a:t>Champions identified during consultation and training</a:t>
          </a:r>
        </a:p>
      </dgm:t>
    </dgm:pt>
    <dgm:pt modelId="{40BF50A6-9269-4A75-9453-CD580EB0F589}" type="sibTrans" cxnId="{3E8B9A3D-7150-43A0-8BE7-8CE413F9CD8A}">
      <dgm:prSet/>
      <dgm:spPr/>
      <dgm:t>
        <a:bodyPr/>
        <a:lstStyle/>
        <a:p>
          <a:endParaRPr lang="en-AU"/>
        </a:p>
      </dgm:t>
    </dgm:pt>
    <dgm:pt modelId="{2C33B15D-9F1A-4A25-ADD9-777F1CD60B79}" type="parTrans" cxnId="{3E8B9A3D-7150-43A0-8BE7-8CE413F9CD8A}">
      <dgm:prSet/>
      <dgm:spPr/>
      <dgm:t>
        <a:bodyPr/>
        <a:lstStyle/>
        <a:p>
          <a:endParaRPr lang="en-AU"/>
        </a:p>
      </dgm:t>
    </dgm:pt>
    <dgm:pt modelId="{EA2BFB43-9599-4685-A9F6-88FCD312505F}">
      <dgm:prSet custT="1"/>
      <dgm:spPr/>
      <dgm:t>
        <a:bodyPr/>
        <a:lstStyle/>
        <a:p>
          <a:pPr rtl="0"/>
          <a:r>
            <a:rPr lang="en-AU" sz="1800" dirty="0"/>
            <a:t>Maximum </a:t>
          </a:r>
          <a:r>
            <a:rPr lang="en-AU" sz="1800" dirty="0" smtClean="0"/>
            <a:t>(7)</a:t>
          </a:r>
          <a:endParaRPr lang="en-AU" sz="1800" dirty="0"/>
        </a:p>
      </dgm:t>
    </dgm:pt>
    <dgm:pt modelId="{C3DEC42D-6F7F-4BD4-A1A2-DA4D47CB2250}" type="parTrans" cxnId="{05C50C8A-9192-46F6-B8D1-D311FD3567BB}">
      <dgm:prSet/>
      <dgm:spPr/>
      <dgm:t>
        <a:bodyPr/>
        <a:lstStyle/>
        <a:p>
          <a:endParaRPr lang="en-AU"/>
        </a:p>
      </dgm:t>
    </dgm:pt>
    <dgm:pt modelId="{0B980CC2-28AB-46BE-B224-4F7DA1F42167}" type="sibTrans" cxnId="{05C50C8A-9192-46F6-B8D1-D311FD3567BB}">
      <dgm:prSet/>
      <dgm:spPr/>
      <dgm:t>
        <a:bodyPr/>
        <a:lstStyle/>
        <a:p>
          <a:endParaRPr lang="en-AU"/>
        </a:p>
      </dgm:t>
    </dgm:pt>
    <dgm:pt modelId="{329CAA8C-7367-4D37-9512-F541F0CFECB6}">
      <dgm:prSet custT="1"/>
      <dgm:spPr/>
      <dgm:t>
        <a:bodyPr/>
        <a:lstStyle/>
        <a:p>
          <a:pPr rtl="0"/>
          <a:r>
            <a:rPr lang="en-AU" sz="1800" dirty="0"/>
            <a:t>SMEs</a:t>
          </a:r>
        </a:p>
      </dgm:t>
    </dgm:pt>
    <dgm:pt modelId="{6C0D31DA-39B1-4AA0-9B2A-2E6E40990D17}" type="parTrans" cxnId="{3FB3C4B8-C5B6-4E23-B6EB-8FAC6AD7C1D6}">
      <dgm:prSet/>
      <dgm:spPr/>
      <dgm:t>
        <a:bodyPr/>
        <a:lstStyle/>
        <a:p>
          <a:endParaRPr lang="en-AU"/>
        </a:p>
      </dgm:t>
    </dgm:pt>
    <dgm:pt modelId="{B11DC591-2CE6-4A0F-91CE-31A61EE084AF}" type="sibTrans" cxnId="{3FB3C4B8-C5B6-4E23-B6EB-8FAC6AD7C1D6}">
      <dgm:prSet/>
      <dgm:spPr/>
      <dgm:t>
        <a:bodyPr/>
        <a:lstStyle/>
        <a:p>
          <a:endParaRPr lang="en-AU"/>
        </a:p>
      </dgm:t>
    </dgm:pt>
    <dgm:pt modelId="{4CA75516-3413-4454-931B-F187131B969A}">
      <dgm:prSet custT="1"/>
      <dgm:spPr/>
      <dgm:t>
        <a:bodyPr/>
        <a:lstStyle/>
        <a:p>
          <a:pPr marL="171450" lvl="1" indent="-171450" defTabSz="800100" rtl="0">
            <a:lnSpc>
              <a:spcPct val="90000"/>
            </a:lnSpc>
            <a:spcBef>
              <a:spcPct val="0"/>
            </a:spcBef>
            <a:spcAft>
              <a:spcPct val="15000"/>
            </a:spcAft>
            <a:buNone/>
          </a:pPr>
          <a:r>
            <a:rPr lang="en-AU" sz="1800" dirty="0" smtClean="0"/>
            <a:t>Very Important person 1</a:t>
          </a:r>
          <a:endParaRPr lang="en-AU" sz="1800" dirty="0"/>
        </a:p>
      </dgm:t>
    </dgm:pt>
    <dgm:pt modelId="{BE4A921D-837F-4E3D-98E9-C6311C04525C}" type="parTrans" cxnId="{50D0B29C-EB84-45D2-A01B-1519804CD441}">
      <dgm:prSet/>
      <dgm:spPr/>
      <dgm:t>
        <a:bodyPr/>
        <a:lstStyle/>
        <a:p>
          <a:endParaRPr lang="en-AU"/>
        </a:p>
      </dgm:t>
    </dgm:pt>
    <dgm:pt modelId="{91ADD91D-A2EF-4DAC-B3F9-C38FEBE4A103}" type="sibTrans" cxnId="{50D0B29C-EB84-45D2-A01B-1519804CD441}">
      <dgm:prSet/>
      <dgm:spPr/>
      <dgm:t>
        <a:bodyPr/>
        <a:lstStyle/>
        <a:p>
          <a:endParaRPr lang="en-AU"/>
        </a:p>
      </dgm:t>
    </dgm:pt>
    <dgm:pt modelId="{C8ADBDA7-FE8A-4E68-B54F-C32CFFC112E9}">
      <dgm:prSet custT="1"/>
      <dgm:spPr/>
      <dgm:t>
        <a:bodyPr/>
        <a:lstStyle/>
        <a:p>
          <a:pPr marL="171450" lvl="1" indent="-171450" defTabSz="800100" rtl="0">
            <a:lnSpc>
              <a:spcPct val="90000"/>
            </a:lnSpc>
            <a:spcBef>
              <a:spcPct val="0"/>
            </a:spcBef>
            <a:spcAft>
              <a:spcPct val="15000"/>
            </a:spcAft>
            <a:buNone/>
          </a:pPr>
          <a:r>
            <a:rPr lang="en-AU" sz="1800" dirty="0" smtClean="0"/>
            <a:t>Very Important person 2</a:t>
          </a:r>
          <a:endParaRPr lang="en-AU" sz="1800" dirty="0"/>
        </a:p>
      </dgm:t>
    </dgm:pt>
    <dgm:pt modelId="{657D9BED-9125-4DE1-A84F-50199B45AE5B}" type="parTrans" cxnId="{69FA6098-CE7B-4B44-B0BC-A954FC04816B}">
      <dgm:prSet/>
      <dgm:spPr/>
      <dgm:t>
        <a:bodyPr/>
        <a:lstStyle/>
        <a:p>
          <a:endParaRPr lang="en-AU"/>
        </a:p>
      </dgm:t>
    </dgm:pt>
    <dgm:pt modelId="{E45AE0A9-8F7A-40E1-AB94-A39785FC5FF3}" type="sibTrans" cxnId="{69FA6098-CE7B-4B44-B0BC-A954FC04816B}">
      <dgm:prSet/>
      <dgm:spPr/>
      <dgm:t>
        <a:bodyPr/>
        <a:lstStyle/>
        <a:p>
          <a:endParaRPr lang="en-AU"/>
        </a:p>
      </dgm:t>
    </dgm:pt>
    <dgm:pt modelId="{844BE7CD-09E6-451F-A8D0-6C92F04BD437}">
      <dgm:prSet custT="1"/>
      <dgm:spPr/>
      <dgm:t>
        <a:bodyPr/>
        <a:lstStyle/>
        <a:p>
          <a:pPr marL="171450" lvl="1" indent="-171450" defTabSz="800100" rtl="0">
            <a:lnSpc>
              <a:spcPct val="90000"/>
            </a:lnSpc>
            <a:spcBef>
              <a:spcPct val="0"/>
            </a:spcBef>
            <a:spcAft>
              <a:spcPct val="15000"/>
            </a:spcAft>
            <a:buNone/>
          </a:pPr>
          <a:r>
            <a:rPr lang="en-AU" sz="1800" dirty="0" smtClean="0"/>
            <a:t>Very Important person 3</a:t>
          </a:r>
          <a:endParaRPr lang="en-AU" sz="1800" dirty="0"/>
        </a:p>
      </dgm:t>
    </dgm:pt>
    <dgm:pt modelId="{3250F266-44B6-4223-AF5E-9ADDFB743A30}" type="parTrans" cxnId="{69691422-2907-4DFB-B15C-A167C43C7FD7}">
      <dgm:prSet/>
      <dgm:spPr/>
      <dgm:t>
        <a:bodyPr/>
        <a:lstStyle/>
        <a:p>
          <a:endParaRPr lang="en-AU"/>
        </a:p>
      </dgm:t>
    </dgm:pt>
    <dgm:pt modelId="{2D1E3F91-F11B-4159-8EFD-7F50E378473F}" type="sibTrans" cxnId="{69691422-2907-4DFB-B15C-A167C43C7FD7}">
      <dgm:prSet/>
      <dgm:spPr/>
      <dgm:t>
        <a:bodyPr/>
        <a:lstStyle/>
        <a:p>
          <a:endParaRPr lang="en-AU"/>
        </a:p>
      </dgm:t>
    </dgm:pt>
    <dgm:pt modelId="{1807020F-B59A-45F3-8C56-7A7C8B46204F}">
      <dgm:prSet custT="1"/>
      <dgm:spPr/>
      <dgm:t>
        <a:bodyPr/>
        <a:lstStyle/>
        <a:p>
          <a:pPr marL="171450" lvl="1" indent="-171450" defTabSz="800100" rtl="0">
            <a:lnSpc>
              <a:spcPct val="90000"/>
            </a:lnSpc>
            <a:spcBef>
              <a:spcPct val="0"/>
            </a:spcBef>
            <a:spcAft>
              <a:spcPct val="15000"/>
            </a:spcAft>
            <a:buNone/>
          </a:pPr>
          <a:r>
            <a:rPr lang="en-AU" sz="1800" dirty="0" err="1" smtClean="0"/>
            <a:t>etc</a:t>
          </a:r>
          <a:endParaRPr lang="en-AU" sz="1800" dirty="0"/>
        </a:p>
      </dgm:t>
    </dgm:pt>
    <dgm:pt modelId="{8F5C973E-161E-42C9-91F5-3CD65E0BDC0E}" type="parTrans" cxnId="{887B815B-31F1-4036-AD9D-7CABDC0ACD1F}">
      <dgm:prSet/>
      <dgm:spPr/>
      <dgm:t>
        <a:bodyPr/>
        <a:lstStyle/>
        <a:p>
          <a:endParaRPr lang="en-AU"/>
        </a:p>
      </dgm:t>
    </dgm:pt>
    <dgm:pt modelId="{A1191E35-0125-44B9-8B57-5782AC7F23CA}" type="sibTrans" cxnId="{887B815B-31F1-4036-AD9D-7CABDC0ACD1F}">
      <dgm:prSet/>
      <dgm:spPr/>
      <dgm:t>
        <a:bodyPr/>
        <a:lstStyle/>
        <a:p>
          <a:endParaRPr lang="en-AU"/>
        </a:p>
      </dgm:t>
    </dgm:pt>
    <dgm:pt modelId="{30265685-E3F2-4C63-8BD8-08137026BEFD}" type="pres">
      <dgm:prSet presAssocID="{B8ADEED5-6EE0-4C2A-8E4B-ECCFD40AD415}" presName="Name0" presStyleCnt="0">
        <dgm:presLayoutVars>
          <dgm:dir/>
          <dgm:resizeHandles val="exact"/>
        </dgm:presLayoutVars>
      </dgm:prSet>
      <dgm:spPr/>
      <dgm:t>
        <a:bodyPr/>
        <a:lstStyle/>
        <a:p>
          <a:endParaRPr lang="en-AU"/>
        </a:p>
      </dgm:t>
    </dgm:pt>
    <dgm:pt modelId="{C9423AE5-3CD5-4535-B27A-F86FACC0D173}" type="pres">
      <dgm:prSet presAssocID="{4D7535D6-0E09-481C-9726-3ACDD5E8E4CA}" presName="node" presStyleLbl="node1" presStyleIdx="0" presStyleCnt="3" custScaleX="229479" custLinFactNeighborX="-1194" custLinFactNeighborY="-1489">
        <dgm:presLayoutVars>
          <dgm:bulletEnabled val="1"/>
        </dgm:presLayoutVars>
      </dgm:prSet>
      <dgm:spPr/>
      <dgm:t>
        <a:bodyPr/>
        <a:lstStyle/>
        <a:p>
          <a:endParaRPr lang="en-AU"/>
        </a:p>
      </dgm:t>
    </dgm:pt>
    <dgm:pt modelId="{D8E07B4A-0C04-45B3-8DD8-C81F7D0AEE9A}" type="pres">
      <dgm:prSet presAssocID="{2A1F6313-07AD-41D9-B26D-D0994878FA6D}" presName="sibTrans" presStyleLbl="sibTrans2D1" presStyleIdx="0" presStyleCnt="2" custScaleX="113784"/>
      <dgm:spPr/>
      <dgm:t>
        <a:bodyPr/>
        <a:lstStyle/>
        <a:p>
          <a:endParaRPr lang="en-AU"/>
        </a:p>
      </dgm:t>
    </dgm:pt>
    <dgm:pt modelId="{6B829773-BC09-44F7-AB0B-9E55C7DC35BB}" type="pres">
      <dgm:prSet presAssocID="{2A1F6313-07AD-41D9-B26D-D0994878FA6D}" presName="connectorText" presStyleLbl="sibTrans2D1" presStyleIdx="0" presStyleCnt="2"/>
      <dgm:spPr/>
      <dgm:t>
        <a:bodyPr/>
        <a:lstStyle/>
        <a:p>
          <a:endParaRPr lang="en-AU"/>
        </a:p>
      </dgm:t>
    </dgm:pt>
    <dgm:pt modelId="{792167FC-765E-4B2F-87BC-63E14AC0C6D9}" type="pres">
      <dgm:prSet presAssocID="{EFF87663-B96F-4BC8-89A2-07CF6F915C06}" presName="node" presStyleLbl="node1" presStyleIdx="1" presStyleCnt="3" custScaleX="268882" custLinFactNeighborX="-2011" custLinFactNeighborY="-849">
        <dgm:presLayoutVars>
          <dgm:bulletEnabled val="1"/>
        </dgm:presLayoutVars>
      </dgm:prSet>
      <dgm:spPr/>
      <dgm:t>
        <a:bodyPr/>
        <a:lstStyle/>
        <a:p>
          <a:endParaRPr lang="en-AU"/>
        </a:p>
      </dgm:t>
    </dgm:pt>
    <dgm:pt modelId="{B92F3F94-FBF1-4BF2-9AED-2639B5BEA34E}" type="pres">
      <dgm:prSet presAssocID="{6F4080DB-2578-4FDE-A228-F9E22FD3B279}" presName="sibTrans" presStyleLbl="sibTrans2D1" presStyleIdx="1" presStyleCnt="2" custScaleX="113784"/>
      <dgm:spPr/>
      <dgm:t>
        <a:bodyPr/>
        <a:lstStyle/>
        <a:p>
          <a:endParaRPr lang="en-AU"/>
        </a:p>
      </dgm:t>
    </dgm:pt>
    <dgm:pt modelId="{EEC0B53E-6230-4993-852E-219FE3B2AB84}" type="pres">
      <dgm:prSet presAssocID="{6F4080DB-2578-4FDE-A228-F9E22FD3B279}" presName="connectorText" presStyleLbl="sibTrans2D1" presStyleIdx="1" presStyleCnt="2"/>
      <dgm:spPr/>
      <dgm:t>
        <a:bodyPr/>
        <a:lstStyle/>
        <a:p>
          <a:endParaRPr lang="en-AU"/>
        </a:p>
      </dgm:t>
    </dgm:pt>
    <dgm:pt modelId="{08A53F9A-B327-483E-98BC-1F0993187B8D}" type="pres">
      <dgm:prSet presAssocID="{BC887286-7668-4E52-B010-2BA06A225354}" presName="node" presStyleLbl="node1" presStyleIdx="2" presStyleCnt="3" custScaleX="229479" custLinFactNeighborX="-817" custLinFactNeighborY="-1046">
        <dgm:presLayoutVars>
          <dgm:bulletEnabled val="1"/>
        </dgm:presLayoutVars>
      </dgm:prSet>
      <dgm:spPr/>
      <dgm:t>
        <a:bodyPr/>
        <a:lstStyle/>
        <a:p>
          <a:endParaRPr lang="en-AU"/>
        </a:p>
      </dgm:t>
    </dgm:pt>
  </dgm:ptLst>
  <dgm:cxnLst>
    <dgm:cxn modelId="{638420C7-AA17-4589-ADB5-3BCA5AD7CB8C}" type="presOf" srcId="{4D7535D6-0E09-481C-9726-3ACDD5E8E4CA}" destId="{C9423AE5-3CD5-4535-B27A-F86FACC0D173}" srcOrd="0" destOrd="0" presId="urn:microsoft.com/office/officeart/2005/8/layout/process1"/>
    <dgm:cxn modelId="{05C50C8A-9192-46F6-B8D1-D311FD3567BB}" srcId="{EFF87663-B96F-4BC8-89A2-07CF6F915C06}" destId="{EA2BFB43-9599-4685-A9F6-88FCD312505F}" srcOrd="1" destOrd="0" parTransId="{C3DEC42D-6F7F-4BD4-A1A2-DA4D47CB2250}" sibTransId="{0B980CC2-28AB-46BE-B224-4F7DA1F42167}"/>
    <dgm:cxn modelId="{3FB3C4B8-C5B6-4E23-B6EB-8FAC6AD7C1D6}" srcId="{BC887286-7668-4E52-B010-2BA06A225354}" destId="{329CAA8C-7367-4D37-9512-F541F0CFECB6}" srcOrd="0" destOrd="0" parTransId="{6C0D31DA-39B1-4AA0-9B2A-2E6E40990D17}" sibTransId="{B11DC591-2CE6-4A0F-91CE-31A61EE084AF}"/>
    <dgm:cxn modelId="{69691422-2907-4DFB-B15C-A167C43C7FD7}" srcId="{4D7535D6-0E09-481C-9726-3ACDD5E8E4CA}" destId="{844BE7CD-09E6-451F-A8D0-6C92F04BD437}" srcOrd="2" destOrd="0" parTransId="{3250F266-44B6-4223-AF5E-9ADDFB743A30}" sibTransId="{2D1E3F91-F11B-4159-8EFD-7F50E378473F}"/>
    <dgm:cxn modelId="{DA9CB774-8D3E-40B8-8686-7A3533CA0BB3}" srcId="{B8ADEED5-6EE0-4C2A-8E4B-ECCFD40AD415}" destId="{4D7535D6-0E09-481C-9726-3ACDD5E8E4CA}" srcOrd="0" destOrd="0" parTransId="{7B2D75A7-1C67-4DF4-B999-6711435EB1C4}" sibTransId="{2A1F6313-07AD-41D9-B26D-D0994878FA6D}"/>
    <dgm:cxn modelId="{7C8F3BF6-FC16-4261-993C-E1F9E01F188C}" type="presOf" srcId="{B8ADEED5-6EE0-4C2A-8E4B-ECCFD40AD415}" destId="{30265685-E3F2-4C63-8BD8-08137026BEFD}" srcOrd="0" destOrd="0" presId="urn:microsoft.com/office/officeart/2005/8/layout/process1"/>
    <dgm:cxn modelId="{13085F95-694B-46B6-BAF8-E6494CEA3115}" type="presOf" srcId="{2A1F6313-07AD-41D9-B26D-D0994878FA6D}" destId="{D8E07B4A-0C04-45B3-8DD8-C81F7D0AEE9A}" srcOrd="0" destOrd="0" presId="urn:microsoft.com/office/officeart/2005/8/layout/process1"/>
    <dgm:cxn modelId="{887B815B-31F1-4036-AD9D-7CABDC0ACD1F}" srcId="{4D7535D6-0E09-481C-9726-3ACDD5E8E4CA}" destId="{1807020F-B59A-45F3-8C56-7A7C8B46204F}" srcOrd="3" destOrd="0" parTransId="{8F5C973E-161E-42C9-91F5-3CD65E0BDC0E}" sibTransId="{A1191E35-0125-44B9-8B57-5782AC7F23CA}"/>
    <dgm:cxn modelId="{826E0060-616C-4C9A-9FA6-8AB33C1F2DA8}" srcId="{B8ADEED5-6EE0-4C2A-8E4B-ECCFD40AD415}" destId="{BC887286-7668-4E52-B010-2BA06A225354}" srcOrd="2" destOrd="0" parTransId="{3C714169-5BD5-465D-AD17-1CF5DBE93995}" sibTransId="{260F2C2A-8BA5-42CB-A41B-69DCD31371DA}"/>
    <dgm:cxn modelId="{71152FC7-B817-444A-9868-58EF03F97062}" type="presOf" srcId="{2A1F6313-07AD-41D9-B26D-D0994878FA6D}" destId="{6B829773-BC09-44F7-AB0B-9E55C7DC35BB}" srcOrd="1" destOrd="0" presId="urn:microsoft.com/office/officeart/2005/8/layout/process1"/>
    <dgm:cxn modelId="{1FEE8B42-5729-4B57-9D3A-24601C7BAC94}" type="presOf" srcId="{329CAA8C-7367-4D37-9512-F541F0CFECB6}" destId="{08A53F9A-B327-483E-98BC-1F0993187B8D}" srcOrd="0" destOrd="1" presId="urn:microsoft.com/office/officeart/2005/8/layout/process1"/>
    <dgm:cxn modelId="{4AD0B3B9-3E79-4A7B-AE96-93558068D18B}" type="presOf" srcId="{CB12F321-2A84-4CAB-803B-34C7E64AB185}" destId="{792167FC-765E-4B2F-87BC-63E14AC0C6D9}" srcOrd="0" destOrd="1" presId="urn:microsoft.com/office/officeart/2005/8/layout/process1"/>
    <dgm:cxn modelId="{13ABDFC4-F4A5-4CE8-B668-1B468FA9C580}" type="presOf" srcId="{BC887286-7668-4E52-B010-2BA06A225354}" destId="{08A53F9A-B327-483E-98BC-1F0993187B8D}" srcOrd="0" destOrd="0" presId="urn:microsoft.com/office/officeart/2005/8/layout/process1"/>
    <dgm:cxn modelId="{C82CB98F-1D14-435A-BC1D-4ADFDEEA34BD}" type="presOf" srcId="{4CA75516-3413-4454-931B-F187131B969A}" destId="{C9423AE5-3CD5-4535-B27A-F86FACC0D173}" srcOrd="0" destOrd="1" presId="urn:microsoft.com/office/officeart/2005/8/layout/process1"/>
    <dgm:cxn modelId="{3E8B9A3D-7150-43A0-8BE7-8CE413F9CD8A}" srcId="{BC887286-7668-4E52-B010-2BA06A225354}" destId="{81BDD356-BE34-481A-8937-12879407EBA6}" srcOrd="1" destOrd="0" parTransId="{2C33B15D-9F1A-4A25-ADD9-777F1CD60B79}" sibTransId="{40BF50A6-9269-4A75-9453-CD580EB0F589}"/>
    <dgm:cxn modelId="{75545294-12D5-4B87-9BF7-F0CE49421044}" srcId="{EFF87663-B96F-4BC8-89A2-07CF6F915C06}" destId="{CB12F321-2A84-4CAB-803B-34C7E64AB185}" srcOrd="0" destOrd="0" parTransId="{5D207D93-686C-439C-BBF4-5F5EB3CD12BC}" sibTransId="{CC98F7A2-2AA2-4F59-8E66-AB8C4C75530F}"/>
    <dgm:cxn modelId="{5AA93486-A577-4D4C-9D75-204DB7B2147C}" type="presOf" srcId="{C8ADBDA7-FE8A-4E68-B54F-C32CFFC112E9}" destId="{C9423AE5-3CD5-4535-B27A-F86FACC0D173}" srcOrd="0" destOrd="2" presId="urn:microsoft.com/office/officeart/2005/8/layout/process1"/>
    <dgm:cxn modelId="{D26AA979-1193-4372-AB69-7474BC482A4E}" type="presOf" srcId="{6F4080DB-2578-4FDE-A228-F9E22FD3B279}" destId="{B92F3F94-FBF1-4BF2-9AED-2639B5BEA34E}" srcOrd="0" destOrd="0" presId="urn:microsoft.com/office/officeart/2005/8/layout/process1"/>
    <dgm:cxn modelId="{965602F8-69CA-4872-AA23-08BA30ABDD3B}" type="presOf" srcId="{6F4080DB-2578-4FDE-A228-F9E22FD3B279}" destId="{EEC0B53E-6230-4993-852E-219FE3B2AB84}" srcOrd="1" destOrd="0" presId="urn:microsoft.com/office/officeart/2005/8/layout/process1"/>
    <dgm:cxn modelId="{69FA6098-CE7B-4B44-B0BC-A954FC04816B}" srcId="{4D7535D6-0E09-481C-9726-3ACDD5E8E4CA}" destId="{C8ADBDA7-FE8A-4E68-B54F-C32CFFC112E9}" srcOrd="1" destOrd="0" parTransId="{657D9BED-9125-4DE1-A84F-50199B45AE5B}" sibTransId="{E45AE0A9-8F7A-40E1-AB94-A39785FC5FF3}"/>
    <dgm:cxn modelId="{01D0A8BF-2CE2-4D75-AF4F-CA4B536F7EC0}" type="presOf" srcId="{844BE7CD-09E6-451F-A8D0-6C92F04BD437}" destId="{C9423AE5-3CD5-4535-B27A-F86FACC0D173}" srcOrd="0" destOrd="3" presId="urn:microsoft.com/office/officeart/2005/8/layout/process1"/>
    <dgm:cxn modelId="{50D0B29C-EB84-45D2-A01B-1519804CD441}" srcId="{4D7535D6-0E09-481C-9726-3ACDD5E8E4CA}" destId="{4CA75516-3413-4454-931B-F187131B969A}" srcOrd="0" destOrd="0" parTransId="{BE4A921D-837F-4E3D-98E9-C6311C04525C}" sibTransId="{91ADD91D-A2EF-4DAC-B3F9-C38FEBE4A103}"/>
    <dgm:cxn modelId="{B582C9CF-1E2D-4D62-A0A3-B86062673159}" type="presOf" srcId="{EA2BFB43-9599-4685-A9F6-88FCD312505F}" destId="{792167FC-765E-4B2F-87BC-63E14AC0C6D9}" srcOrd="0" destOrd="2" presId="urn:microsoft.com/office/officeart/2005/8/layout/process1"/>
    <dgm:cxn modelId="{B8209A90-8334-47F9-A2F0-6C262CDAAC72}" srcId="{B8ADEED5-6EE0-4C2A-8E4B-ECCFD40AD415}" destId="{EFF87663-B96F-4BC8-89A2-07CF6F915C06}" srcOrd="1" destOrd="0" parTransId="{000AD12F-4FFD-4A27-A285-42F963D988C9}" sibTransId="{6F4080DB-2578-4FDE-A228-F9E22FD3B279}"/>
    <dgm:cxn modelId="{DF61E1A7-37CF-4A98-B11B-FCAB7D585C8E}" type="presOf" srcId="{1807020F-B59A-45F3-8C56-7A7C8B46204F}" destId="{C9423AE5-3CD5-4535-B27A-F86FACC0D173}" srcOrd="0" destOrd="4" presId="urn:microsoft.com/office/officeart/2005/8/layout/process1"/>
    <dgm:cxn modelId="{648CC39C-9904-4D29-9D7E-3EDDC828F1F4}" type="presOf" srcId="{EFF87663-B96F-4BC8-89A2-07CF6F915C06}" destId="{792167FC-765E-4B2F-87BC-63E14AC0C6D9}" srcOrd="0" destOrd="0" presId="urn:microsoft.com/office/officeart/2005/8/layout/process1"/>
    <dgm:cxn modelId="{DF1644F0-BB00-4751-B84D-4D7B04B64DA1}" type="presOf" srcId="{81BDD356-BE34-481A-8937-12879407EBA6}" destId="{08A53F9A-B327-483E-98BC-1F0993187B8D}" srcOrd="0" destOrd="2" presId="urn:microsoft.com/office/officeart/2005/8/layout/process1"/>
    <dgm:cxn modelId="{27065845-A6B1-43C7-BD85-C9435B93EFE8}" type="presParOf" srcId="{30265685-E3F2-4C63-8BD8-08137026BEFD}" destId="{C9423AE5-3CD5-4535-B27A-F86FACC0D173}" srcOrd="0" destOrd="0" presId="urn:microsoft.com/office/officeart/2005/8/layout/process1"/>
    <dgm:cxn modelId="{E86E0523-6487-4B42-92BC-636D69592A32}" type="presParOf" srcId="{30265685-E3F2-4C63-8BD8-08137026BEFD}" destId="{D8E07B4A-0C04-45B3-8DD8-C81F7D0AEE9A}" srcOrd="1" destOrd="0" presId="urn:microsoft.com/office/officeart/2005/8/layout/process1"/>
    <dgm:cxn modelId="{2AE9FAA4-156E-41B6-B1A5-08723B13780B}" type="presParOf" srcId="{D8E07B4A-0C04-45B3-8DD8-C81F7D0AEE9A}" destId="{6B829773-BC09-44F7-AB0B-9E55C7DC35BB}" srcOrd="0" destOrd="0" presId="urn:microsoft.com/office/officeart/2005/8/layout/process1"/>
    <dgm:cxn modelId="{9C8F9388-21C7-4D56-98CF-6493339F0D65}" type="presParOf" srcId="{30265685-E3F2-4C63-8BD8-08137026BEFD}" destId="{792167FC-765E-4B2F-87BC-63E14AC0C6D9}" srcOrd="2" destOrd="0" presId="urn:microsoft.com/office/officeart/2005/8/layout/process1"/>
    <dgm:cxn modelId="{79839666-7638-4AF8-BEB7-38125481ACA9}" type="presParOf" srcId="{30265685-E3F2-4C63-8BD8-08137026BEFD}" destId="{B92F3F94-FBF1-4BF2-9AED-2639B5BEA34E}" srcOrd="3" destOrd="0" presId="urn:microsoft.com/office/officeart/2005/8/layout/process1"/>
    <dgm:cxn modelId="{91EFC823-FE96-499F-AAD3-F4920B1C2256}" type="presParOf" srcId="{B92F3F94-FBF1-4BF2-9AED-2639B5BEA34E}" destId="{EEC0B53E-6230-4993-852E-219FE3B2AB84}" srcOrd="0" destOrd="0" presId="urn:microsoft.com/office/officeart/2005/8/layout/process1"/>
    <dgm:cxn modelId="{09FFF53B-FF93-4192-AE56-4A21635AC804}" type="presParOf" srcId="{30265685-E3F2-4C63-8BD8-08137026BEFD}" destId="{08A53F9A-B327-483E-98BC-1F0993187B8D}"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B455-C06B-4728-BC7E-2725DDFDA9A8}">
      <dsp:nvSpPr>
        <dsp:cNvPr id="0" name=""/>
        <dsp:cNvSpPr/>
      </dsp:nvSpPr>
      <dsp:spPr>
        <a:xfrm rot="5400000">
          <a:off x="-157469" y="158181"/>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2009</a:t>
          </a:r>
          <a:endParaRPr lang="en-AU" sz="2000" kern="1200"/>
        </a:p>
      </dsp:txBody>
      <dsp:txXfrm rot="-5400000">
        <a:off x="1" y="368141"/>
        <a:ext cx="734857" cy="314939"/>
      </dsp:txXfrm>
    </dsp:sp>
    <dsp:sp modelId="{90360B20-3734-4690-AD1F-43C4810FB334}">
      <dsp:nvSpPr>
        <dsp:cNvPr id="0" name=""/>
        <dsp:cNvSpPr/>
      </dsp:nvSpPr>
      <dsp:spPr>
        <a:xfrm rot="5400000">
          <a:off x="5955096" y="-5219526"/>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AU" sz="3200" kern="1200" dirty="0" smtClean="0"/>
            <a:t>Attempted CRM implementation (</a:t>
          </a:r>
          <a:r>
            <a:rPr lang="en-AU" sz="3200" kern="1200" dirty="0" smtClean="0">
              <a:solidFill>
                <a:srgbClr val="FF0000"/>
              </a:solidFill>
            </a:rPr>
            <a:t>failed</a:t>
          </a:r>
          <a:r>
            <a:rPr lang="en-AU" sz="3200" kern="1200" dirty="0" smtClean="0"/>
            <a:t>)</a:t>
          </a:r>
          <a:endParaRPr lang="en-AU" sz="3200" kern="1200" dirty="0"/>
        </a:p>
      </dsp:txBody>
      <dsp:txXfrm rot="-5400000">
        <a:off x="734857" y="34023"/>
        <a:ext cx="11089535" cy="615747"/>
      </dsp:txXfrm>
    </dsp:sp>
    <dsp:sp modelId="{DE106593-09AA-4A5D-BF5E-4C86B863B03D}">
      <dsp:nvSpPr>
        <dsp:cNvPr id="0" name=""/>
        <dsp:cNvSpPr/>
      </dsp:nvSpPr>
      <dsp:spPr>
        <a:xfrm rot="5400000">
          <a:off x="-157469" y="1125978"/>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2012</a:t>
          </a:r>
          <a:endParaRPr lang="en-AU" sz="2000" kern="1200"/>
        </a:p>
      </dsp:txBody>
      <dsp:txXfrm rot="-5400000">
        <a:off x="1" y="1335938"/>
        <a:ext cx="734857" cy="314939"/>
      </dsp:txXfrm>
    </dsp:sp>
    <dsp:sp modelId="{C8B580DE-9556-4E3C-87DC-0FB4016BB930}">
      <dsp:nvSpPr>
        <dsp:cNvPr id="0" name=""/>
        <dsp:cNvSpPr/>
      </dsp:nvSpPr>
      <dsp:spPr>
        <a:xfrm rot="5400000">
          <a:off x="5955096" y="-4251729"/>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AU" sz="3200" kern="1200" dirty="0" smtClean="0"/>
            <a:t>Student Lifecycle project (incl. attempted CRM implementation) </a:t>
          </a:r>
          <a:endParaRPr lang="en-AU" sz="3200" kern="1200" dirty="0"/>
        </a:p>
      </dsp:txBody>
      <dsp:txXfrm rot="-5400000">
        <a:off x="734857" y="1001820"/>
        <a:ext cx="11089535" cy="615747"/>
      </dsp:txXfrm>
    </dsp:sp>
    <dsp:sp modelId="{44993286-0EDC-4A9B-98E4-5232C1E72252}">
      <dsp:nvSpPr>
        <dsp:cNvPr id="0" name=""/>
        <dsp:cNvSpPr/>
      </dsp:nvSpPr>
      <dsp:spPr>
        <a:xfrm rot="5400000">
          <a:off x="-157469" y="2093775"/>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2014</a:t>
          </a:r>
          <a:endParaRPr lang="en-AU" sz="2000" kern="1200"/>
        </a:p>
      </dsp:txBody>
      <dsp:txXfrm rot="-5400000">
        <a:off x="1" y="2303735"/>
        <a:ext cx="734857" cy="314939"/>
      </dsp:txXfrm>
    </dsp:sp>
    <dsp:sp modelId="{D9523F3D-D16D-4F8A-BDD5-0300FD63BC3E}">
      <dsp:nvSpPr>
        <dsp:cNvPr id="0" name=""/>
        <dsp:cNvSpPr/>
      </dsp:nvSpPr>
      <dsp:spPr>
        <a:xfrm rot="5400000">
          <a:off x="5955096" y="-3269187"/>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AU" sz="3200" kern="1200" smtClean="0"/>
            <a:t>Online Applications (OLA) Project started</a:t>
          </a:r>
          <a:endParaRPr lang="en-AU" sz="3200" kern="1200"/>
        </a:p>
      </dsp:txBody>
      <dsp:txXfrm rot="-5400000">
        <a:off x="734857" y="1984362"/>
        <a:ext cx="11089535" cy="615747"/>
      </dsp:txXfrm>
    </dsp:sp>
    <dsp:sp modelId="{8DA2131D-54E2-45C1-AD2B-91DA81C524F5}">
      <dsp:nvSpPr>
        <dsp:cNvPr id="0" name=""/>
        <dsp:cNvSpPr/>
      </dsp:nvSpPr>
      <dsp:spPr>
        <a:xfrm rot="5400000">
          <a:off x="-157469" y="3061571"/>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2015</a:t>
          </a:r>
          <a:endParaRPr lang="en-AU" sz="2000" kern="1200"/>
        </a:p>
      </dsp:txBody>
      <dsp:txXfrm rot="-5400000">
        <a:off x="1" y="3271531"/>
        <a:ext cx="734857" cy="314939"/>
      </dsp:txXfrm>
    </dsp:sp>
    <dsp:sp modelId="{1158F295-2413-4DF6-B021-132C67CECA36}">
      <dsp:nvSpPr>
        <dsp:cNvPr id="0" name=""/>
        <dsp:cNvSpPr/>
      </dsp:nvSpPr>
      <dsp:spPr>
        <a:xfrm rot="5400000">
          <a:off x="5955096" y="-2316136"/>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r>
            <a:rPr lang="en-AU" sz="3200" kern="1200" dirty="0" smtClean="0"/>
            <a:t>OSC chosen as comms vehicle for OLA (Integration)</a:t>
          </a:r>
          <a:endParaRPr lang="en-AU" sz="3200" kern="1200" dirty="0"/>
        </a:p>
      </dsp:txBody>
      <dsp:txXfrm rot="-5400000">
        <a:off x="734857" y="2937413"/>
        <a:ext cx="11089535" cy="615747"/>
      </dsp:txXfrm>
    </dsp:sp>
    <dsp:sp modelId="{0A51DEEB-23C9-4EA6-BCC1-F4AC898D14FC}">
      <dsp:nvSpPr>
        <dsp:cNvPr id="0" name=""/>
        <dsp:cNvSpPr/>
      </dsp:nvSpPr>
      <dsp:spPr>
        <a:xfrm rot="5400000">
          <a:off x="-157469" y="4029368"/>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2015</a:t>
          </a:r>
          <a:endParaRPr lang="en-AU" sz="2000" kern="1200"/>
        </a:p>
      </dsp:txBody>
      <dsp:txXfrm rot="-5400000">
        <a:off x="1" y="4239328"/>
        <a:ext cx="734857" cy="314939"/>
      </dsp:txXfrm>
    </dsp:sp>
    <dsp:sp modelId="{9FB0A4D2-787C-4DC0-A418-D574FE4929ED}">
      <dsp:nvSpPr>
        <dsp:cNvPr id="0" name=""/>
        <dsp:cNvSpPr/>
      </dsp:nvSpPr>
      <dsp:spPr>
        <a:xfrm rot="5400000">
          <a:off x="5955096" y="-1348339"/>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endParaRPr lang="en-AU" sz="3200" kern="1200" dirty="0"/>
        </a:p>
      </dsp:txBody>
      <dsp:txXfrm rot="-5400000">
        <a:off x="734857" y="3905210"/>
        <a:ext cx="11089535" cy="615747"/>
      </dsp:txXfrm>
    </dsp:sp>
    <dsp:sp modelId="{557ABEF0-1504-4D70-A799-021461CD86D6}">
      <dsp:nvSpPr>
        <dsp:cNvPr id="0" name=""/>
        <dsp:cNvSpPr/>
      </dsp:nvSpPr>
      <dsp:spPr>
        <a:xfrm rot="5400000">
          <a:off x="-157469" y="4997165"/>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2016</a:t>
          </a:r>
          <a:endParaRPr lang="en-AU" sz="2000" kern="1200"/>
        </a:p>
      </dsp:txBody>
      <dsp:txXfrm rot="-5400000">
        <a:off x="1" y="5207125"/>
        <a:ext cx="734857" cy="314939"/>
      </dsp:txXfrm>
    </dsp:sp>
    <dsp:sp modelId="{059FB939-F6DD-40AF-BD4F-BA314C869842}">
      <dsp:nvSpPr>
        <dsp:cNvPr id="0" name=""/>
        <dsp:cNvSpPr/>
      </dsp:nvSpPr>
      <dsp:spPr>
        <a:xfrm rot="5400000">
          <a:off x="5955096" y="-410697"/>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endParaRPr lang="en-AU" sz="3200" kern="1200" dirty="0"/>
        </a:p>
      </dsp:txBody>
      <dsp:txXfrm rot="-5400000">
        <a:off x="734857" y="4842852"/>
        <a:ext cx="11089535" cy="615747"/>
      </dsp:txXfrm>
    </dsp:sp>
    <dsp:sp modelId="{59C51F82-5BDF-45AE-A93E-D4D0EA1BB65A}">
      <dsp:nvSpPr>
        <dsp:cNvPr id="0" name=""/>
        <dsp:cNvSpPr/>
      </dsp:nvSpPr>
      <dsp:spPr>
        <a:xfrm rot="5400000">
          <a:off x="-157469" y="5964961"/>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2016</a:t>
          </a:r>
          <a:endParaRPr lang="en-AU" sz="2000" kern="1200"/>
        </a:p>
      </dsp:txBody>
      <dsp:txXfrm rot="-5400000">
        <a:off x="1" y="6174921"/>
        <a:ext cx="734857" cy="314939"/>
      </dsp:txXfrm>
    </dsp:sp>
    <dsp:sp modelId="{94A17B8A-D2FF-42A1-BCD5-42CEBABDC592}">
      <dsp:nvSpPr>
        <dsp:cNvPr id="0" name=""/>
        <dsp:cNvSpPr/>
      </dsp:nvSpPr>
      <dsp:spPr>
        <a:xfrm rot="5400000">
          <a:off x="5955096" y="587253"/>
          <a:ext cx="682367" cy="11122845"/>
        </a:xfrm>
        <a:prstGeom prst="round2Same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rtl="0">
            <a:lnSpc>
              <a:spcPct val="90000"/>
            </a:lnSpc>
            <a:spcBef>
              <a:spcPct val="0"/>
            </a:spcBef>
            <a:spcAft>
              <a:spcPct val="15000"/>
            </a:spcAft>
            <a:buChar char="••"/>
          </a:pPr>
          <a:endParaRPr lang="en-AU" sz="3200" kern="1200" dirty="0"/>
        </a:p>
      </dsp:txBody>
      <dsp:txXfrm rot="-5400000">
        <a:off x="734857" y="5840802"/>
        <a:ext cx="11089535" cy="615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78807-8BD3-4AEF-992A-E08E202A453A}">
      <dsp:nvSpPr>
        <dsp:cNvPr id="0" name=""/>
        <dsp:cNvSpPr/>
      </dsp:nvSpPr>
      <dsp:spPr>
        <a:xfrm rot="5400000">
          <a:off x="3356419" y="-530526"/>
          <a:ext cx="3949132" cy="5010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AU" sz="2400" b="1" kern="1200" dirty="0" smtClean="0"/>
            <a:t>Prospective Students</a:t>
          </a:r>
          <a:endParaRPr lang="en-AU" sz="2400" b="1" kern="1200" dirty="0"/>
        </a:p>
        <a:p>
          <a:pPr marL="228600" lvl="1" indent="-228600" algn="l" defTabSz="1066800" rtl="0">
            <a:lnSpc>
              <a:spcPct val="90000"/>
            </a:lnSpc>
            <a:spcBef>
              <a:spcPct val="0"/>
            </a:spcBef>
            <a:spcAft>
              <a:spcPct val="15000"/>
            </a:spcAft>
            <a:buChar char="••"/>
          </a:pPr>
          <a:r>
            <a:rPr lang="en-AU" sz="2400" b="1" kern="1200" dirty="0" smtClean="0"/>
            <a:t>Current Students</a:t>
          </a:r>
          <a:endParaRPr lang="en-AU" sz="2400" b="1" kern="1200" dirty="0"/>
        </a:p>
        <a:p>
          <a:pPr marL="228600" lvl="1" indent="-228600" algn="l" defTabSz="889000" rtl="0">
            <a:lnSpc>
              <a:spcPct val="90000"/>
            </a:lnSpc>
            <a:spcBef>
              <a:spcPct val="0"/>
            </a:spcBef>
            <a:spcAft>
              <a:spcPct val="15000"/>
            </a:spcAft>
            <a:buChar char="••"/>
          </a:pPr>
          <a:r>
            <a:rPr lang="en-AU" sz="2000" kern="1200" dirty="0" smtClean="0"/>
            <a:t>Management</a:t>
          </a:r>
          <a:endParaRPr lang="en-AU" sz="2000" kern="1200" dirty="0"/>
        </a:p>
        <a:p>
          <a:pPr marL="228600" lvl="1" indent="-228600" algn="l" defTabSz="889000" rtl="0">
            <a:lnSpc>
              <a:spcPct val="90000"/>
            </a:lnSpc>
            <a:spcBef>
              <a:spcPct val="0"/>
            </a:spcBef>
            <a:spcAft>
              <a:spcPct val="15000"/>
            </a:spcAft>
            <a:buChar char="••"/>
          </a:pPr>
          <a:r>
            <a:rPr lang="en-AU" sz="2000" kern="1200" dirty="0" smtClean="0"/>
            <a:t>Academic Staff</a:t>
          </a:r>
          <a:endParaRPr lang="en-AU" sz="2000" kern="1200" dirty="0"/>
        </a:p>
        <a:p>
          <a:pPr marL="228600" lvl="1" indent="-228600" algn="l" defTabSz="889000" rtl="0">
            <a:lnSpc>
              <a:spcPct val="90000"/>
            </a:lnSpc>
            <a:spcBef>
              <a:spcPct val="0"/>
            </a:spcBef>
            <a:spcAft>
              <a:spcPct val="15000"/>
            </a:spcAft>
            <a:buChar char="••"/>
          </a:pPr>
          <a:r>
            <a:rPr lang="en-AU" sz="2000" kern="1200" dirty="0" smtClean="0"/>
            <a:t>Alumni</a:t>
          </a:r>
          <a:endParaRPr lang="en-AU" sz="2000" kern="1200" dirty="0"/>
        </a:p>
        <a:p>
          <a:pPr marL="228600" lvl="1" indent="-228600" algn="l" defTabSz="889000" rtl="0">
            <a:lnSpc>
              <a:spcPct val="90000"/>
            </a:lnSpc>
            <a:spcBef>
              <a:spcPct val="0"/>
            </a:spcBef>
            <a:spcAft>
              <a:spcPct val="15000"/>
            </a:spcAft>
            <a:buChar char="••"/>
          </a:pPr>
          <a:r>
            <a:rPr lang="en-AU" sz="2000" kern="1200" dirty="0" smtClean="0"/>
            <a:t>Business partners</a:t>
          </a:r>
          <a:endParaRPr lang="en-AU" sz="2000" kern="1200" dirty="0"/>
        </a:p>
        <a:p>
          <a:pPr marL="228600" lvl="1" indent="-228600" algn="l" defTabSz="889000" rtl="0">
            <a:lnSpc>
              <a:spcPct val="90000"/>
            </a:lnSpc>
            <a:spcBef>
              <a:spcPct val="0"/>
            </a:spcBef>
            <a:spcAft>
              <a:spcPct val="15000"/>
            </a:spcAft>
            <a:buChar char="••"/>
          </a:pPr>
          <a:r>
            <a:rPr lang="en-AU" sz="2000" kern="1200" dirty="0" smtClean="0"/>
            <a:t>Research</a:t>
          </a:r>
          <a:endParaRPr lang="en-AU" sz="2000" kern="1200" dirty="0"/>
        </a:p>
        <a:p>
          <a:pPr marL="228600" lvl="1" indent="-228600" algn="l" defTabSz="889000" rtl="0">
            <a:lnSpc>
              <a:spcPct val="90000"/>
            </a:lnSpc>
            <a:spcBef>
              <a:spcPct val="0"/>
            </a:spcBef>
            <a:spcAft>
              <a:spcPct val="15000"/>
            </a:spcAft>
            <a:buChar char="••"/>
          </a:pPr>
          <a:r>
            <a:rPr lang="en-AU" sz="2000" kern="1200" dirty="0" smtClean="0"/>
            <a:t>etc.</a:t>
          </a:r>
          <a:endParaRPr lang="en-AU" sz="2000" kern="1200" dirty="0"/>
        </a:p>
      </dsp:txBody>
      <dsp:txXfrm rot="-5400000">
        <a:off x="2825888" y="192786"/>
        <a:ext cx="4817415" cy="3563570"/>
      </dsp:txXfrm>
    </dsp:sp>
    <dsp:sp modelId="{E8772655-A113-49E5-BC81-1F66DE33B2CA}">
      <dsp:nvSpPr>
        <dsp:cNvPr id="0" name=""/>
        <dsp:cNvSpPr/>
      </dsp:nvSpPr>
      <dsp:spPr>
        <a:xfrm>
          <a:off x="118058" y="3856"/>
          <a:ext cx="2818235" cy="394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AU" sz="3600" kern="1200" dirty="0" smtClean="0"/>
            <a:t>Customers could include?</a:t>
          </a:r>
          <a:endParaRPr lang="en-AU" sz="3600" kern="1200" dirty="0"/>
        </a:p>
      </dsp:txBody>
      <dsp:txXfrm>
        <a:off x="255633" y="141431"/>
        <a:ext cx="2543085" cy="3670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B455-C06B-4728-BC7E-2725DDFDA9A8}">
      <dsp:nvSpPr>
        <dsp:cNvPr id="0" name=""/>
        <dsp:cNvSpPr/>
      </dsp:nvSpPr>
      <dsp:spPr>
        <a:xfrm rot="5400000">
          <a:off x="-157469" y="158181"/>
          <a:ext cx="1049796" cy="734857"/>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dirty="0" smtClean="0"/>
            <a:t>2009</a:t>
          </a:r>
          <a:endParaRPr lang="en-AU" sz="2000" kern="1200" dirty="0"/>
        </a:p>
      </dsp:txBody>
      <dsp:txXfrm rot="-5400000">
        <a:off x="1" y="368141"/>
        <a:ext cx="734857" cy="314939"/>
      </dsp:txXfrm>
    </dsp:sp>
    <dsp:sp modelId="{90360B20-3734-4690-AD1F-43C4810FB334}">
      <dsp:nvSpPr>
        <dsp:cNvPr id="0" name=""/>
        <dsp:cNvSpPr/>
      </dsp:nvSpPr>
      <dsp:spPr>
        <a:xfrm rot="5400000">
          <a:off x="5955096" y="-5219526"/>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solidFill>
                <a:schemeClr val="bg2">
                  <a:lumMod val="75000"/>
                </a:schemeClr>
              </a:solidFill>
            </a:rPr>
            <a:t>attempted CRM implementation (failed)</a:t>
          </a:r>
          <a:endParaRPr lang="en-AU" sz="3000" kern="1200" dirty="0">
            <a:solidFill>
              <a:schemeClr val="bg2">
                <a:lumMod val="75000"/>
              </a:schemeClr>
            </a:solidFill>
          </a:endParaRPr>
        </a:p>
      </dsp:txBody>
      <dsp:txXfrm rot="-5400000">
        <a:off x="734857" y="34023"/>
        <a:ext cx="11089535" cy="615747"/>
      </dsp:txXfrm>
    </dsp:sp>
    <dsp:sp modelId="{DE106593-09AA-4A5D-BF5E-4C86B863B03D}">
      <dsp:nvSpPr>
        <dsp:cNvPr id="0" name=""/>
        <dsp:cNvSpPr/>
      </dsp:nvSpPr>
      <dsp:spPr>
        <a:xfrm rot="5400000">
          <a:off x="-157469" y="1125978"/>
          <a:ext cx="1049796" cy="734857"/>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dirty="0" smtClean="0"/>
            <a:t>2012</a:t>
          </a:r>
          <a:endParaRPr lang="en-AU" sz="2000" kern="1200" dirty="0"/>
        </a:p>
      </dsp:txBody>
      <dsp:txXfrm rot="-5400000">
        <a:off x="1" y="1335938"/>
        <a:ext cx="734857" cy="314939"/>
      </dsp:txXfrm>
    </dsp:sp>
    <dsp:sp modelId="{C8B580DE-9556-4E3C-87DC-0FB4016BB930}">
      <dsp:nvSpPr>
        <dsp:cNvPr id="0" name=""/>
        <dsp:cNvSpPr/>
      </dsp:nvSpPr>
      <dsp:spPr>
        <a:xfrm rot="5400000">
          <a:off x="5955096" y="-4251729"/>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solidFill>
                <a:schemeClr val="bg2">
                  <a:lumMod val="75000"/>
                </a:schemeClr>
              </a:solidFill>
            </a:rPr>
            <a:t>Student Lifecycle project (incl. attempted CRM implementation) </a:t>
          </a:r>
          <a:endParaRPr lang="en-AU" sz="3000" kern="1200" dirty="0">
            <a:solidFill>
              <a:schemeClr val="bg2">
                <a:lumMod val="75000"/>
              </a:schemeClr>
            </a:solidFill>
          </a:endParaRPr>
        </a:p>
      </dsp:txBody>
      <dsp:txXfrm rot="-5400000">
        <a:off x="734857" y="1001820"/>
        <a:ext cx="11089535" cy="615747"/>
      </dsp:txXfrm>
    </dsp:sp>
    <dsp:sp modelId="{44993286-0EDC-4A9B-98E4-5232C1E72252}">
      <dsp:nvSpPr>
        <dsp:cNvPr id="0" name=""/>
        <dsp:cNvSpPr/>
      </dsp:nvSpPr>
      <dsp:spPr>
        <a:xfrm rot="5400000">
          <a:off x="-157469" y="2093775"/>
          <a:ext cx="1049796" cy="734857"/>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dirty="0" smtClean="0"/>
            <a:t>2014</a:t>
          </a:r>
          <a:endParaRPr lang="en-AU" sz="2000" kern="1200" dirty="0"/>
        </a:p>
      </dsp:txBody>
      <dsp:txXfrm rot="-5400000">
        <a:off x="1" y="2303735"/>
        <a:ext cx="734857" cy="314939"/>
      </dsp:txXfrm>
    </dsp:sp>
    <dsp:sp modelId="{D9523F3D-D16D-4F8A-BDD5-0300FD63BC3E}">
      <dsp:nvSpPr>
        <dsp:cNvPr id="0" name=""/>
        <dsp:cNvSpPr/>
      </dsp:nvSpPr>
      <dsp:spPr>
        <a:xfrm rot="5400000">
          <a:off x="5955096" y="-3269187"/>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solidFill>
                <a:schemeClr val="bg2">
                  <a:lumMod val="75000"/>
                </a:schemeClr>
              </a:solidFill>
            </a:rPr>
            <a:t>Online Applications (OLA) Project started</a:t>
          </a:r>
          <a:endParaRPr lang="en-AU" sz="3000" kern="1200" dirty="0">
            <a:solidFill>
              <a:schemeClr val="bg2">
                <a:lumMod val="75000"/>
              </a:schemeClr>
            </a:solidFill>
          </a:endParaRPr>
        </a:p>
      </dsp:txBody>
      <dsp:txXfrm rot="-5400000">
        <a:off x="734857" y="1984362"/>
        <a:ext cx="11089535" cy="615747"/>
      </dsp:txXfrm>
    </dsp:sp>
    <dsp:sp modelId="{8DA2131D-54E2-45C1-AD2B-91DA81C524F5}">
      <dsp:nvSpPr>
        <dsp:cNvPr id="0" name=""/>
        <dsp:cNvSpPr/>
      </dsp:nvSpPr>
      <dsp:spPr>
        <a:xfrm rot="5400000">
          <a:off x="-157469" y="3061571"/>
          <a:ext cx="1049796" cy="734857"/>
        </a:xfrm>
        <a:prstGeom prst="chevron">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dirty="0" smtClean="0"/>
            <a:t>2015</a:t>
          </a:r>
          <a:endParaRPr lang="en-AU" sz="2000" kern="1200" dirty="0"/>
        </a:p>
      </dsp:txBody>
      <dsp:txXfrm rot="-5400000">
        <a:off x="1" y="3271531"/>
        <a:ext cx="734857" cy="314939"/>
      </dsp:txXfrm>
    </dsp:sp>
    <dsp:sp modelId="{1158F295-2413-4DF6-B021-132C67CECA36}">
      <dsp:nvSpPr>
        <dsp:cNvPr id="0" name=""/>
        <dsp:cNvSpPr/>
      </dsp:nvSpPr>
      <dsp:spPr>
        <a:xfrm rot="5400000">
          <a:off x="5955096" y="-2316136"/>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solidFill>
                <a:schemeClr val="bg2">
                  <a:lumMod val="75000"/>
                </a:schemeClr>
              </a:solidFill>
            </a:rPr>
            <a:t>OSC chosen as comms vehicle for OLA (Integration)</a:t>
          </a:r>
          <a:endParaRPr lang="en-AU" sz="3000" kern="1200" dirty="0">
            <a:solidFill>
              <a:schemeClr val="bg2">
                <a:lumMod val="75000"/>
              </a:schemeClr>
            </a:solidFill>
          </a:endParaRPr>
        </a:p>
      </dsp:txBody>
      <dsp:txXfrm rot="-5400000">
        <a:off x="734857" y="2937413"/>
        <a:ext cx="11089535" cy="615747"/>
      </dsp:txXfrm>
    </dsp:sp>
    <dsp:sp modelId="{0A51DEEB-23C9-4EA6-BCC1-F4AC898D14FC}">
      <dsp:nvSpPr>
        <dsp:cNvPr id="0" name=""/>
        <dsp:cNvSpPr/>
      </dsp:nvSpPr>
      <dsp:spPr>
        <a:xfrm rot="5400000">
          <a:off x="-157469" y="4029368"/>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2015</a:t>
          </a:r>
          <a:endParaRPr lang="en-AU" sz="2000" kern="1200"/>
        </a:p>
      </dsp:txBody>
      <dsp:txXfrm rot="-5400000">
        <a:off x="1" y="4239328"/>
        <a:ext cx="734857" cy="314939"/>
      </dsp:txXfrm>
    </dsp:sp>
    <dsp:sp modelId="{9FB0A4D2-787C-4DC0-A418-D574FE4929ED}">
      <dsp:nvSpPr>
        <dsp:cNvPr id="0" name=""/>
        <dsp:cNvSpPr/>
      </dsp:nvSpPr>
      <dsp:spPr>
        <a:xfrm rot="5400000">
          <a:off x="5955096" y="-1348339"/>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t>PwC conducted CRM Health Check and Roadmap</a:t>
          </a:r>
          <a:endParaRPr lang="en-AU" sz="3000" kern="1200" dirty="0"/>
        </a:p>
      </dsp:txBody>
      <dsp:txXfrm rot="-5400000">
        <a:off x="734857" y="3905210"/>
        <a:ext cx="11089535" cy="615747"/>
      </dsp:txXfrm>
    </dsp:sp>
    <dsp:sp modelId="{557ABEF0-1504-4D70-A799-021461CD86D6}">
      <dsp:nvSpPr>
        <dsp:cNvPr id="0" name=""/>
        <dsp:cNvSpPr/>
      </dsp:nvSpPr>
      <dsp:spPr>
        <a:xfrm rot="5400000">
          <a:off x="-157469" y="4997165"/>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2016</a:t>
          </a:r>
          <a:endParaRPr lang="en-AU" sz="2000" kern="1200"/>
        </a:p>
      </dsp:txBody>
      <dsp:txXfrm rot="-5400000">
        <a:off x="1" y="5207125"/>
        <a:ext cx="734857" cy="314939"/>
      </dsp:txXfrm>
    </dsp:sp>
    <dsp:sp modelId="{059FB939-F6DD-40AF-BD4F-BA314C869842}">
      <dsp:nvSpPr>
        <dsp:cNvPr id="0" name=""/>
        <dsp:cNvSpPr/>
      </dsp:nvSpPr>
      <dsp:spPr>
        <a:xfrm rot="5400000">
          <a:off x="5955096" y="-380543"/>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t>Planned rollout of to Academic Admin (enquiry management only) </a:t>
          </a:r>
          <a:endParaRPr lang="en-AU" sz="3000" kern="1200" dirty="0"/>
        </a:p>
      </dsp:txBody>
      <dsp:txXfrm rot="-5400000">
        <a:off x="734857" y="4873006"/>
        <a:ext cx="11089535" cy="615747"/>
      </dsp:txXfrm>
    </dsp:sp>
    <dsp:sp modelId="{59C51F82-5BDF-45AE-A93E-D4D0EA1BB65A}">
      <dsp:nvSpPr>
        <dsp:cNvPr id="0" name=""/>
        <dsp:cNvSpPr/>
      </dsp:nvSpPr>
      <dsp:spPr>
        <a:xfrm rot="5400000">
          <a:off x="-157469" y="5964961"/>
          <a:ext cx="1049796" cy="7348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AU" sz="2000" kern="1200" smtClean="0"/>
            <a:t>2016</a:t>
          </a:r>
          <a:endParaRPr lang="en-AU" sz="2000" kern="1200"/>
        </a:p>
      </dsp:txBody>
      <dsp:txXfrm rot="-5400000">
        <a:off x="1" y="6174921"/>
        <a:ext cx="734857" cy="314939"/>
      </dsp:txXfrm>
    </dsp:sp>
    <dsp:sp modelId="{94A17B8A-D2FF-42A1-BCD5-42CEBABDC592}">
      <dsp:nvSpPr>
        <dsp:cNvPr id="0" name=""/>
        <dsp:cNvSpPr/>
      </dsp:nvSpPr>
      <dsp:spPr>
        <a:xfrm rot="5400000">
          <a:off x="5955096" y="587253"/>
          <a:ext cx="682367" cy="111228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rtl="0">
            <a:lnSpc>
              <a:spcPct val="90000"/>
            </a:lnSpc>
            <a:spcBef>
              <a:spcPct val="0"/>
            </a:spcBef>
            <a:spcAft>
              <a:spcPct val="15000"/>
            </a:spcAft>
            <a:buChar char="••"/>
          </a:pPr>
          <a:r>
            <a:rPr lang="en-AU" sz="3000" kern="1200" dirty="0" smtClean="0"/>
            <a:t>Strategenics conducting communications review (3 phases)</a:t>
          </a:r>
          <a:endParaRPr lang="en-AU" sz="3000" kern="1200" dirty="0"/>
        </a:p>
      </dsp:txBody>
      <dsp:txXfrm rot="-5400000">
        <a:off x="734857" y="5840802"/>
        <a:ext cx="11089535" cy="615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3AE5-3CD5-4535-B27A-F86FACC0D173}">
      <dsp:nvSpPr>
        <dsp:cNvPr id="0" name=""/>
        <dsp:cNvSpPr/>
      </dsp:nvSpPr>
      <dsp:spPr>
        <a:xfrm>
          <a:off x="9831" y="136104"/>
          <a:ext cx="3191875" cy="281471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AU" sz="2400" kern="1200" dirty="0"/>
            <a:t>Steering Committee (Mandate)</a:t>
          </a:r>
        </a:p>
        <a:p>
          <a:pPr marL="171450" lvl="1" indent="-171450" algn="l" defTabSz="800100" rtl="0">
            <a:lnSpc>
              <a:spcPct val="90000"/>
            </a:lnSpc>
            <a:spcBef>
              <a:spcPct val="0"/>
            </a:spcBef>
            <a:spcAft>
              <a:spcPct val="15000"/>
            </a:spcAft>
            <a:buChar char="••"/>
          </a:pPr>
          <a:r>
            <a:rPr lang="en-AU" sz="1800" kern="1200" dirty="0"/>
            <a:t>Strategic Alignment</a:t>
          </a:r>
        </a:p>
        <a:p>
          <a:pPr marL="171450" lvl="1" indent="-171450" algn="l" defTabSz="800100" rtl="0">
            <a:lnSpc>
              <a:spcPct val="90000"/>
            </a:lnSpc>
            <a:spcBef>
              <a:spcPct val="0"/>
            </a:spcBef>
            <a:spcAft>
              <a:spcPct val="15000"/>
            </a:spcAft>
            <a:buChar char="••"/>
          </a:pPr>
          <a:r>
            <a:rPr lang="en-AU" sz="1800" kern="1200" dirty="0"/>
            <a:t>Delivered Benefit</a:t>
          </a:r>
        </a:p>
        <a:p>
          <a:pPr marL="171450" lvl="1" indent="-171450" algn="l" defTabSz="800100" rtl="0">
            <a:lnSpc>
              <a:spcPct val="90000"/>
            </a:lnSpc>
            <a:spcBef>
              <a:spcPct val="0"/>
            </a:spcBef>
            <a:spcAft>
              <a:spcPct val="15000"/>
            </a:spcAft>
            <a:buChar char="••"/>
          </a:pPr>
          <a:r>
            <a:rPr lang="en-AU" sz="1800" kern="1200" dirty="0"/>
            <a:t>Opportunity</a:t>
          </a:r>
        </a:p>
        <a:p>
          <a:pPr marL="171450" lvl="1" indent="-171450" algn="l" defTabSz="800100" rtl="0">
            <a:lnSpc>
              <a:spcPct val="90000"/>
            </a:lnSpc>
            <a:spcBef>
              <a:spcPct val="0"/>
            </a:spcBef>
            <a:spcAft>
              <a:spcPct val="15000"/>
            </a:spcAft>
            <a:buChar char="••"/>
          </a:pPr>
          <a:r>
            <a:rPr lang="en-AU" sz="1800" kern="1200" dirty="0" smtClean="0"/>
            <a:t>Prioritisation</a:t>
          </a:r>
          <a:endParaRPr lang="en-AU" sz="1800" kern="1200" dirty="0"/>
        </a:p>
        <a:p>
          <a:pPr marL="171450" lvl="1" indent="-171450" algn="l" defTabSz="800100" rtl="0">
            <a:lnSpc>
              <a:spcPct val="90000"/>
            </a:lnSpc>
            <a:spcBef>
              <a:spcPct val="0"/>
            </a:spcBef>
            <a:spcAft>
              <a:spcPct val="15000"/>
            </a:spcAft>
            <a:buChar char="••"/>
          </a:pPr>
          <a:r>
            <a:rPr lang="en-AU" sz="1800" kern="1200" dirty="0"/>
            <a:t>Cost</a:t>
          </a:r>
        </a:p>
      </dsp:txBody>
      <dsp:txXfrm>
        <a:off x="92271" y="218544"/>
        <a:ext cx="3026995" cy="2649836"/>
      </dsp:txXfrm>
    </dsp:sp>
    <dsp:sp modelId="{D8E07B4A-0C04-45B3-8DD8-C81F7D0AEE9A}">
      <dsp:nvSpPr>
        <dsp:cNvPr id="0" name=""/>
        <dsp:cNvSpPr/>
      </dsp:nvSpPr>
      <dsp:spPr>
        <a:xfrm rot="21598054">
          <a:off x="3321722" y="1369921"/>
          <a:ext cx="339042" cy="3449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3321722" y="1438940"/>
        <a:ext cx="237329" cy="206968"/>
      </dsp:txXfrm>
    </dsp:sp>
    <dsp:sp modelId="{792167FC-765E-4B2F-87BC-63E14AC0C6D9}">
      <dsp:nvSpPr>
        <dsp:cNvPr id="0" name=""/>
        <dsp:cNvSpPr/>
      </dsp:nvSpPr>
      <dsp:spPr>
        <a:xfrm>
          <a:off x="3763914" y="133824"/>
          <a:ext cx="3739940" cy="281471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algn="l" defTabSz="1066800" rtl="0">
            <a:lnSpc>
              <a:spcPct val="90000"/>
            </a:lnSpc>
            <a:spcBef>
              <a:spcPct val="0"/>
            </a:spcBef>
            <a:spcAft>
              <a:spcPct val="35000"/>
            </a:spcAft>
            <a:buNone/>
          </a:pPr>
          <a:r>
            <a:rPr lang="en-AU" sz="2400" strike="noStrike" kern="1200" dirty="0"/>
            <a:t>Working </a:t>
          </a:r>
          <a:r>
            <a:rPr lang="en-AU" sz="2400" strike="noStrike" kern="1200" dirty="0" smtClean="0"/>
            <a:t>Group </a:t>
          </a:r>
          <a:r>
            <a:rPr lang="en-AU" sz="2400" kern="1200" dirty="0"/>
            <a:t>(</a:t>
          </a:r>
          <a:r>
            <a:rPr lang="en-AU" sz="2400" kern="1200" dirty="0" smtClean="0"/>
            <a:t>Empower)</a:t>
          </a:r>
        </a:p>
        <a:p>
          <a:pPr marL="176213" lvl="1" indent="-176213" algn="l" defTabSz="800100" rtl="0">
            <a:lnSpc>
              <a:spcPct val="90000"/>
            </a:lnSpc>
            <a:spcBef>
              <a:spcPct val="0"/>
            </a:spcBef>
            <a:spcAft>
              <a:spcPct val="15000"/>
            </a:spcAft>
            <a:buChar char="••"/>
          </a:pPr>
          <a:r>
            <a:rPr lang="en-AU" sz="1800" kern="1200" dirty="0" smtClean="0"/>
            <a:t>Key to success</a:t>
          </a:r>
          <a:endParaRPr lang="en-AU" sz="1800" kern="1200" dirty="0"/>
        </a:p>
        <a:p>
          <a:pPr marL="176213" lvl="1" indent="-176213" algn="l" defTabSz="800100" rtl="0">
            <a:lnSpc>
              <a:spcPct val="90000"/>
            </a:lnSpc>
            <a:spcBef>
              <a:spcPct val="0"/>
            </a:spcBef>
            <a:spcAft>
              <a:spcPct val="15000"/>
            </a:spcAft>
            <a:buChar char="••"/>
          </a:pPr>
          <a:r>
            <a:rPr lang="en-AU" sz="1800" kern="1200" dirty="0" smtClean="0"/>
            <a:t>Drive each pillar</a:t>
          </a:r>
          <a:endParaRPr lang="en-AU" sz="1800" kern="1200" dirty="0"/>
        </a:p>
        <a:p>
          <a:pPr marL="176213" lvl="1" indent="-176213" algn="l" defTabSz="800100" rtl="0">
            <a:lnSpc>
              <a:spcPct val="90000"/>
            </a:lnSpc>
            <a:spcBef>
              <a:spcPct val="0"/>
            </a:spcBef>
            <a:spcAft>
              <a:spcPct val="15000"/>
            </a:spcAft>
            <a:buChar char="••"/>
          </a:pPr>
          <a:r>
            <a:rPr lang="en-AU" sz="1800" kern="1200" dirty="0" smtClean="0"/>
            <a:t>Define </a:t>
          </a:r>
          <a:r>
            <a:rPr lang="en-AU" sz="1800" kern="1200" dirty="0"/>
            <a:t>Standard ways of working</a:t>
          </a:r>
        </a:p>
        <a:p>
          <a:pPr marL="176213" marR="0" lvl="0" indent="-1762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AU" sz="1800" kern="1200" dirty="0"/>
            <a:t>Guide Implementation</a:t>
          </a:r>
        </a:p>
        <a:p>
          <a:pPr marL="176213" marR="0" lvl="0" indent="-1762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AU" sz="1800" kern="1200" dirty="0"/>
            <a:t>Manage Dependencies &amp; Interfaces</a:t>
          </a:r>
        </a:p>
        <a:p>
          <a:pPr marL="176213" marR="0" lvl="0" indent="-1762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AU" sz="1800" kern="1200" dirty="0"/>
            <a:t>Recommendations</a:t>
          </a:r>
        </a:p>
      </dsp:txBody>
      <dsp:txXfrm>
        <a:off x="3846354" y="216264"/>
        <a:ext cx="3575060" cy="2649836"/>
      </dsp:txXfrm>
    </dsp:sp>
    <dsp:sp modelId="{B92F3F94-FBF1-4BF2-9AED-2639B5BEA34E}">
      <dsp:nvSpPr>
        <dsp:cNvPr id="0" name=""/>
        <dsp:cNvSpPr/>
      </dsp:nvSpPr>
      <dsp:spPr>
        <a:xfrm rot="21590440">
          <a:off x="7621770" y="1362717"/>
          <a:ext cx="333112" cy="34494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7621770" y="1431846"/>
        <a:ext cx="233178" cy="206968"/>
      </dsp:txXfrm>
    </dsp:sp>
    <dsp:sp modelId="{08A53F9A-B327-483E-98BC-1F0993187B8D}">
      <dsp:nvSpPr>
        <dsp:cNvPr id="0" name=""/>
        <dsp:cNvSpPr/>
      </dsp:nvSpPr>
      <dsp:spPr>
        <a:xfrm>
          <a:off x="8056227" y="122650"/>
          <a:ext cx="3191875" cy="281471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AU" sz="2400" kern="1200" dirty="0"/>
            <a:t>Power Users (Implement)</a:t>
          </a:r>
        </a:p>
        <a:p>
          <a:pPr marL="171450" lvl="1" indent="-171450" algn="l" defTabSz="800100" rtl="0">
            <a:lnSpc>
              <a:spcPct val="90000"/>
            </a:lnSpc>
            <a:spcBef>
              <a:spcPct val="0"/>
            </a:spcBef>
            <a:spcAft>
              <a:spcPct val="15000"/>
            </a:spcAft>
            <a:buChar char="••"/>
          </a:pPr>
          <a:r>
            <a:rPr lang="en-AU" sz="1800" kern="1200" dirty="0"/>
            <a:t>UAT &amp; Defects</a:t>
          </a:r>
        </a:p>
        <a:p>
          <a:pPr marL="171450" lvl="1" indent="-171450" algn="l" defTabSz="800100" rtl="0">
            <a:lnSpc>
              <a:spcPct val="90000"/>
            </a:lnSpc>
            <a:spcBef>
              <a:spcPct val="0"/>
            </a:spcBef>
            <a:spcAft>
              <a:spcPct val="15000"/>
            </a:spcAft>
            <a:buChar char="••"/>
          </a:pPr>
          <a:r>
            <a:rPr lang="en-AU" sz="1800" kern="1200" dirty="0"/>
            <a:t>User engagement</a:t>
          </a:r>
        </a:p>
        <a:p>
          <a:pPr marL="171450" lvl="1" indent="-171450" algn="l" defTabSz="800100" rtl="0">
            <a:lnSpc>
              <a:spcPct val="90000"/>
            </a:lnSpc>
            <a:spcBef>
              <a:spcPct val="0"/>
            </a:spcBef>
            <a:spcAft>
              <a:spcPct val="15000"/>
            </a:spcAft>
            <a:buChar char="••"/>
          </a:pPr>
          <a:r>
            <a:rPr lang="en-AU" sz="1800" kern="1200" dirty="0"/>
            <a:t>Improvement ideas</a:t>
          </a:r>
        </a:p>
        <a:p>
          <a:pPr marL="171450" lvl="1" indent="-171450" algn="l" defTabSz="800100" rtl="0">
            <a:lnSpc>
              <a:spcPct val="90000"/>
            </a:lnSpc>
            <a:spcBef>
              <a:spcPct val="0"/>
            </a:spcBef>
            <a:spcAft>
              <a:spcPct val="15000"/>
            </a:spcAft>
            <a:buChar char="••"/>
          </a:pPr>
          <a:r>
            <a:rPr lang="en-AU" sz="1800" kern="1200" dirty="0"/>
            <a:t>Troubleshooting</a:t>
          </a:r>
        </a:p>
        <a:p>
          <a:pPr marL="171450" lvl="1" indent="-171450" algn="l" defTabSz="800100" rtl="0">
            <a:lnSpc>
              <a:spcPct val="90000"/>
            </a:lnSpc>
            <a:spcBef>
              <a:spcPct val="0"/>
            </a:spcBef>
            <a:spcAft>
              <a:spcPct val="15000"/>
            </a:spcAft>
            <a:buChar char="••"/>
          </a:pPr>
          <a:r>
            <a:rPr lang="en-AU" sz="1800" kern="1200" dirty="0"/>
            <a:t>Deliver benefit</a:t>
          </a:r>
        </a:p>
      </dsp:txBody>
      <dsp:txXfrm>
        <a:off x="8138667" y="205090"/>
        <a:ext cx="3026995" cy="2649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3AE5-3CD5-4535-B27A-F86FACC0D173}">
      <dsp:nvSpPr>
        <dsp:cNvPr id="0" name=""/>
        <dsp:cNvSpPr/>
      </dsp:nvSpPr>
      <dsp:spPr>
        <a:xfrm>
          <a:off x="0" y="320596"/>
          <a:ext cx="3191875" cy="18940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AU" sz="2400" kern="1200" dirty="0"/>
            <a:t>Who?</a:t>
          </a:r>
        </a:p>
        <a:p>
          <a:pPr marL="171450" lvl="1" indent="-171450" algn="l" defTabSz="800100" rtl="0">
            <a:lnSpc>
              <a:spcPct val="90000"/>
            </a:lnSpc>
            <a:spcBef>
              <a:spcPct val="0"/>
            </a:spcBef>
            <a:spcAft>
              <a:spcPct val="15000"/>
            </a:spcAft>
            <a:buChar char="••"/>
          </a:pPr>
          <a:r>
            <a:rPr lang="en-AU" sz="1800" kern="1200" dirty="0" smtClean="0"/>
            <a:t>Very Important person 1</a:t>
          </a:r>
          <a:endParaRPr lang="en-AU" sz="1800" kern="1200" dirty="0"/>
        </a:p>
        <a:p>
          <a:pPr marL="171450" lvl="1" indent="-171450" algn="l" defTabSz="800100" rtl="0">
            <a:lnSpc>
              <a:spcPct val="90000"/>
            </a:lnSpc>
            <a:spcBef>
              <a:spcPct val="0"/>
            </a:spcBef>
            <a:spcAft>
              <a:spcPct val="15000"/>
            </a:spcAft>
            <a:buChar char="••"/>
          </a:pPr>
          <a:r>
            <a:rPr lang="en-AU" sz="1800" kern="1200" dirty="0" smtClean="0"/>
            <a:t>Very Important person 2</a:t>
          </a:r>
          <a:endParaRPr lang="en-AU" sz="1800" kern="1200" dirty="0"/>
        </a:p>
        <a:p>
          <a:pPr marL="171450" lvl="1" indent="-171450" algn="l" defTabSz="800100" rtl="0">
            <a:lnSpc>
              <a:spcPct val="90000"/>
            </a:lnSpc>
            <a:spcBef>
              <a:spcPct val="0"/>
            </a:spcBef>
            <a:spcAft>
              <a:spcPct val="15000"/>
            </a:spcAft>
            <a:buChar char="••"/>
          </a:pPr>
          <a:r>
            <a:rPr lang="en-AU" sz="1800" kern="1200" dirty="0" smtClean="0"/>
            <a:t>Very Important person 3</a:t>
          </a:r>
          <a:endParaRPr lang="en-AU" sz="1800" kern="1200" dirty="0"/>
        </a:p>
        <a:p>
          <a:pPr marL="171450" lvl="1" indent="-171450" algn="l" defTabSz="800100" rtl="0">
            <a:lnSpc>
              <a:spcPct val="90000"/>
            </a:lnSpc>
            <a:spcBef>
              <a:spcPct val="0"/>
            </a:spcBef>
            <a:spcAft>
              <a:spcPct val="15000"/>
            </a:spcAft>
            <a:buChar char="••"/>
          </a:pPr>
          <a:r>
            <a:rPr lang="en-AU" sz="1800" kern="1200" dirty="0" err="1" smtClean="0"/>
            <a:t>etc</a:t>
          </a:r>
          <a:endParaRPr lang="en-AU" sz="1800" kern="1200" dirty="0"/>
        </a:p>
      </dsp:txBody>
      <dsp:txXfrm>
        <a:off x="55476" y="376072"/>
        <a:ext cx="3080923" cy="1783142"/>
      </dsp:txXfrm>
    </dsp:sp>
    <dsp:sp modelId="{D8E07B4A-0C04-45B3-8DD8-C81F7D0AEE9A}">
      <dsp:nvSpPr>
        <dsp:cNvPr id="0" name=""/>
        <dsp:cNvSpPr/>
      </dsp:nvSpPr>
      <dsp:spPr>
        <a:xfrm rot="10371">
          <a:off x="3309790" y="1100841"/>
          <a:ext cx="333112" cy="3449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3309790" y="1169680"/>
        <a:ext cx="233178" cy="206968"/>
      </dsp:txXfrm>
    </dsp:sp>
    <dsp:sp modelId="{792167FC-765E-4B2F-87BC-63E14AC0C6D9}">
      <dsp:nvSpPr>
        <dsp:cNvPr id="0" name=""/>
        <dsp:cNvSpPr/>
      </dsp:nvSpPr>
      <dsp:spPr>
        <a:xfrm>
          <a:off x="3744248" y="332718"/>
          <a:ext cx="3739940" cy="18940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AU" sz="2400" kern="1200" dirty="0"/>
            <a:t>Who?</a:t>
          </a:r>
        </a:p>
        <a:p>
          <a:pPr marL="171450" lvl="1" indent="-171450" algn="l" defTabSz="800100" rtl="0">
            <a:lnSpc>
              <a:spcPct val="90000"/>
            </a:lnSpc>
            <a:spcBef>
              <a:spcPct val="0"/>
            </a:spcBef>
            <a:spcAft>
              <a:spcPct val="15000"/>
            </a:spcAft>
            <a:buChar char="••"/>
          </a:pPr>
          <a:r>
            <a:rPr lang="en-AU" sz="1800" kern="1200" dirty="0"/>
            <a:t>Relevant Members nominated per CX Capability or Capability group</a:t>
          </a:r>
        </a:p>
        <a:p>
          <a:pPr marL="171450" lvl="1" indent="-171450" algn="l" defTabSz="800100" rtl="0">
            <a:lnSpc>
              <a:spcPct val="90000"/>
            </a:lnSpc>
            <a:spcBef>
              <a:spcPct val="0"/>
            </a:spcBef>
            <a:spcAft>
              <a:spcPct val="15000"/>
            </a:spcAft>
            <a:buChar char="••"/>
          </a:pPr>
          <a:r>
            <a:rPr lang="en-AU" sz="1800" kern="1200" dirty="0"/>
            <a:t>Maximum </a:t>
          </a:r>
          <a:r>
            <a:rPr lang="en-AU" sz="1800" kern="1200" dirty="0" smtClean="0"/>
            <a:t>(7)</a:t>
          </a:r>
          <a:endParaRPr lang="en-AU" sz="1800" kern="1200" dirty="0"/>
        </a:p>
      </dsp:txBody>
      <dsp:txXfrm>
        <a:off x="3799724" y="388194"/>
        <a:ext cx="3628988" cy="1783142"/>
      </dsp:txXfrm>
    </dsp:sp>
    <dsp:sp modelId="{B92F3F94-FBF1-4BF2-9AED-2639B5BEA34E}">
      <dsp:nvSpPr>
        <dsp:cNvPr id="0" name=""/>
        <dsp:cNvSpPr/>
      </dsp:nvSpPr>
      <dsp:spPr>
        <a:xfrm rot="21596816">
          <a:off x="7604204" y="1105290"/>
          <a:ext cx="339042" cy="34494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a:p>
      </dsp:txBody>
      <dsp:txXfrm>
        <a:off x="7604204" y="1174327"/>
        <a:ext cx="237329" cy="206968"/>
      </dsp:txXfrm>
    </dsp:sp>
    <dsp:sp modelId="{08A53F9A-B327-483E-98BC-1F0993187B8D}">
      <dsp:nvSpPr>
        <dsp:cNvPr id="0" name=""/>
        <dsp:cNvSpPr/>
      </dsp:nvSpPr>
      <dsp:spPr>
        <a:xfrm>
          <a:off x="8046395" y="328987"/>
          <a:ext cx="3191875" cy="18940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AU" sz="2400" kern="1200" dirty="0"/>
            <a:t>Who?</a:t>
          </a:r>
        </a:p>
        <a:p>
          <a:pPr marL="171450" lvl="1" indent="-171450" algn="l" defTabSz="800100" rtl="0">
            <a:lnSpc>
              <a:spcPct val="90000"/>
            </a:lnSpc>
            <a:spcBef>
              <a:spcPct val="0"/>
            </a:spcBef>
            <a:spcAft>
              <a:spcPct val="15000"/>
            </a:spcAft>
            <a:buChar char="••"/>
          </a:pPr>
          <a:r>
            <a:rPr lang="en-AU" sz="1800" kern="1200" dirty="0"/>
            <a:t>SMEs</a:t>
          </a:r>
        </a:p>
        <a:p>
          <a:pPr marL="171450" lvl="1" indent="-171450" algn="l" defTabSz="800100" rtl="0">
            <a:lnSpc>
              <a:spcPct val="90000"/>
            </a:lnSpc>
            <a:spcBef>
              <a:spcPct val="0"/>
            </a:spcBef>
            <a:spcAft>
              <a:spcPct val="15000"/>
            </a:spcAft>
            <a:buChar char="••"/>
          </a:pPr>
          <a:r>
            <a:rPr lang="en-AU" sz="1800" kern="1200" dirty="0"/>
            <a:t>Champions identified during consultation and training</a:t>
          </a:r>
        </a:p>
      </dsp:txBody>
      <dsp:txXfrm>
        <a:off x="8101871" y="384463"/>
        <a:ext cx="3080923" cy="17831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5B1AC-8EBE-44CA-BD05-1C204C8F5065}" type="datetimeFigureOut">
              <a:rPr lang="en-AU" smtClean="0"/>
              <a:t>11/11/2016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2F6CE-179A-4E96-A859-3A559265620C}" type="slidenum">
              <a:rPr lang="en-AU" smtClean="0"/>
              <a:t>‹#›</a:t>
            </a:fld>
            <a:endParaRPr lang="en-AU"/>
          </a:p>
        </p:txBody>
      </p:sp>
    </p:spTree>
    <p:extLst>
      <p:ext uri="{BB962C8B-B14F-4D97-AF65-F5344CB8AC3E}">
        <p14:creationId xmlns:p14="http://schemas.microsoft.com/office/powerpoint/2010/main" val="352915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bit of background…</a:t>
            </a:r>
          </a:p>
          <a:p>
            <a:r>
              <a:rPr lang="en-AU" dirty="0" smtClean="0"/>
              <a:t>The 3 phases of the Strategenics consultancy are</a:t>
            </a:r>
          </a:p>
          <a:p>
            <a:pPr marL="228600" indent="-228600">
              <a:buAutoNum type="arabicPeriod"/>
            </a:pPr>
            <a:r>
              <a:rPr lang="en-AU" dirty="0" smtClean="0"/>
              <a:t>Current Communications Review (What’s out there being used for what and by whom)</a:t>
            </a:r>
          </a:p>
          <a:p>
            <a:pPr marL="228600" indent="-228600">
              <a:buAutoNum type="arabicPeriod"/>
            </a:pPr>
            <a:r>
              <a:rPr lang="en-AU" dirty="0" smtClean="0"/>
              <a:t>Recommendations for Improvement (in line with student strategy)</a:t>
            </a:r>
          </a:p>
          <a:p>
            <a:pPr marL="228600" indent="-228600">
              <a:buAutoNum type="arabicPeriod"/>
            </a:pPr>
            <a:r>
              <a:rPr lang="en-AU" dirty="0" smtClean="0"/>
              <a:t>Architectural</a:t>
            </a:r>
            <a:r>
              <a:rPr lang="en-AU" baseline="0" dirty="0" smtClean="0"/>
              <a:t> Review (Linkages, dependencies and data flows)</a:t>
            </a:r>
            <a:endParaRPr lang="en-AU" dirty="0"/>
          </a:p>
        </p:txBody>
      </p:sp>
      <p:sp>
        <p:nvSpPr>
          <p:cNvPr id="4" name="Slide Number Placeholder 3"/>
          <p:cNvSpPr>
            <a:spLocks noGrp="1"/>
          </p:cNvSpPr>
          <p:nvPr>
            <p:ph type="sldNum" sz="quarter" idx="10"/>
          </p:nvPr>
        </p:nvSpPr>
        <p:spPr/>
        <p:txBody>
          <a:bodyPr/>
          <a:lstStyle/>
          <a:p>
            <a:fld id="{2B42F6CE-179A-4E96-A859-3A559265620C}" type="slidenum">
              <a:rPr lang="en-AU" smtClean="0"/>
              <a:t>7</a:t>
            </a:fld>
            <a:endParaRPr lang="en-AU"/>
          </a:p>
        </p:txBody>
      </p:sp>
    </p:spTree>
    <p:extLst>
      <p:ext uri="{BB962C8B-B14F-4D97-AF65-F5344CB8AC3E}">
        <p14:creationId xmlns:p14="http://schemas.microsoft.com/office/powerpoint/2010/main" val="223950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42F6CE-179A-4E96-A859-3A559265620C}" type="slidenum">
              <a:rPr lang="en-AU" smtClean="0"/>
              <a:t>9</a:t>
            </a:fld>
            <a:endParaRPr lang="en-AU"/>
          </a:p>
        </p:txBody>
      </p:sp>
    </p:spTree>
    <p:extLst>
      <p:ext uri="{BB962C8B-B14F-4D97-AF65-F5344CB8AC3E}">
        <p14:creationId xmlns:p14="http://schemas.microsoft.com/office/powerpoint/2010/main" val="403450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red circles indicate areas</a:t>
            </a:r>
            <a:r>
              <a:rPr lang="en-AU" baseline="0" dirty="0" smtClean="0"/>
              <a:t> where significant effort is required to implement effective enterprise CRM.</a:t>
            </a:r>
            <a:endParaRPr lang="en-AU" dirty="0"/>
          </a:p>
        </p:txBody>
      </p:sp>
      <p:sp>
        <p:nvSpPr>
          <p:cNvPr id="4" name="Slide Number Placeholder 3"/>
          <p:cNvSpPr>
            <a:spLocks noGrp="1"/>
          </p:cNvSpPr>
          <p:nvPr>
            <p:ph type="sldNum" sz="quarter" idx="10"/>
          </p:nvPr>
        </p:nvSpPr>
        <p:spPr/>
        <p:txBody>
          <a:bodyPr/>
          <a:lstStyle/>
          <a:p>
            <a:fld id="{2B42F6CE-179A-4E96-A859-3A559265620C}" type="slidenum">
              <a:rPr lang="en-AU" smtClean="0"/>
              <a:t>10</a:t>
            </a:fld>
            <a:endParaRPr lang="en-AU"/>
          </a:p>
        </p:txBody>
      </p:sp>
    </p:spTree>
    <p:extLst>
      <p:ext uri="{BB962C8B-B14F-4D97-AF65-F5344CB8AC3E}">
        <p14:creationId xmlns:p14="http://schemas.microsoft.com/office/powerpoint/2010/main" val="129788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Many</a:t>
            </a:r>
            <a:r>
              <a:rPr lang="en-AU" baseline="0" dirty="0" smtClean="0"/>
              <a:t> of the senior management at UQ didn’t like the term ‘customer’ and thought we should talk about SRM (Student Relationship Management). As the customer base was not defined (and certainly not limited to Students), </a:t>
            </a:r>
            <a:r>
              <a:rPr lang="en-AU" dirty="0" smtClean="0"/>
              <a:t>I</a:t>
            </a:r>
            <a:r>
              <a:rPr lang="en-AU" baseline="0" dirty="0" smtClean="0"/>
              <a:t> started to refer to CRM as </a:t>
            </a:r>
            <a:r>
              <a:rPr lang="en-AU" baseline="0" dirty="0" err="1" smtClean="0"/>
              <a:t>xRM</a:t>
            </a:r>
            <a:r>
              <a:rPr lang="en-AU" baseline="0" dirty="0" smtClean="0"/>
              <a:t>. Then the game changed to be Customer Experience (Cx)… naturally I applied the same logic.</a:t>
            </a:r>
          </a:p>
          <a:p>
            <a:r>
              <a:rPr lang="en-AU" baseline="0" dirty="0" smtClean="0"/>
              <a:t>With the addition of staff and partner organisations into the mailing mix, we were having some concerns with security protocols possibly preventing the large volumes of mail traffic coming in from ‘</a:t>
            </a:r>
            <a:r>
              <a:rPr lang="en-AU" baseline="0" dirty="0" err="1" smtClean="0"/>
              <a:t>rnmk</a:t>
            </a:r>
            <a:r>
              <a:rPr lang="en-AU" baseline="0" dirty="0" smtClean="0"/>
              <a:t>’ so it was recommended we set up our own domain for mail/web traffic. For some reason there is resistance to using a mailbox called SX@UQ - and when I search for </a:t>
            </a:r>
            <a:r>
              <a:rPr lang="en-AU" baseline="0" dirty="0" err="1" smtClean="0"/>
              <a:t>xx.uq</a:t>
            </a:r>
            <a:r>
              <a:rPr lang="en-AU" baseline="0" dirty="0" smtClean="0"/>
              <a:t> I get some unexpected results…</a:t>
            </a:r>
          </a:p>
          <a:p>
            <a:endParaRPr lang="en-AU"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6C150D-93FB-4D26-BD1A-C3C210FB4F8A}" type="slidenum">
              <a:rPr lang="en-AU" altLang="en-US" smtClean="0"/>
              <a:pPr/>
              <a:t>11</a:t>
            </a:fld>
            <a:endParaRPr lang="en-AU" altLang="en-US" smtClean="0"/>
          </a:p>
        </p:txBody>
      </p:sp>
    </p:spTree>
    <p:extLst>
      <p:ext uri="{BB962C8B-B14F-4D97-AF65-F5344CB8AC3E}">
        <p14:creationId xmlns:p14="http://schemas.microsoft.com/office/powerpoint/2010/main" val="140747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bit of background…</a:t>
            </a:r>
          </a:p>
          <a:p>
            <a:r>
              <a:rPr lang="en-AU" dirty="0" smtClean="0"/>
              <a:t>The 3 phases of the Strategenics consultancy are</a:t>
            </a:r>
          </a:p>
          <a:p>
            <a:pPr marL="228600" indent="-228600">
              <a:buAutoNum type="arabicPeriod"/>
            </a:pPr>
            <a:r>
              <a:rPr lang="en-AU" dirty="0" smtClean="0"/>
              <a:t>Current Communications Review (What’s out there being used for what and by whom)</a:t>
            </a:r>
          </a:p>
          <a:p>
            <a:pPr marL="228600" indent="-228600">
              <a:buAutoNum type="arabicPeriod"/>
            </a:pPr>
            <a:r>
              <a:rPr lang="en-AU" dirty="0" smtClean="0"/>
              <a:t>Recommendations for Improvement (in line with student strategy)</a:t>
            </a:r>
          </a:p>
          <a:p>
            <a:pPr marL="228600" indent="-228600">
              <a:buAutoNum type="arabicPeriod"/>
            </a:pPr>
            <a:r>
              <a:rPr lang="en-AU" dirty="0" smtClean="0"/>
              <a:t>Architectural</a:t>
            </a:r>
            <a:r>
              <a:rPr lang="en-AU" baseline="0" dirty="0" smtClean="0"/>
              <a:t> Review (Linkages, dependencies and data flows)</a:t>
            </a:r>
            <a:endParaRPr lang="en-AU" dirty="0"/>
          </a:p>
        </p:txBody>
      </p:sp>
      <p:sp>
        <p:nvSpPr>
          <p:cNvPr id="4" name="Slide Number Placeholder 3"/>
          <p:cNvSpPr>
            <a:spLocks noGrp="1"/>
          </p:cNvSpPr>
          <p:nvPr>
            <p:ph type="sldNum" sz="quarter" idx="10"/>
          </p:nvPr>
        </p:nvSpPr>
        <p:spPr/>
        <p:txBody>
          <a:bodyPr/>
          <a:lstStyle/>
          <a:p>
            <a:fld id="{2B42F6CE-179A-4E96-A859-3A559265620C}" type="slidenum">
              <a:rPr lang="en-AU" smtClean="0"/>
              <a:t>12</a:t>
            </a:fld>
            <a:endParaRPr lang="en-AU"/>
          </a:p>
        </p:txBody>
      </p:sp>
    </p:spTree>
    <p:extLst>
      <p:ext uri="{BB962C8B-B14F-4D97-AF65-F5344CB8AC3E}">
        <p14:creationId xmlns:p14="http://schemas.microsoft.com/office/powerpoint/2010/main" val="174339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Advancement</a:t>
            </a:r>
          </a:p>
          <a:p>
            <a:r>
              <a:rPr lang="en-AU" dirty="0" smtClean="0"/>
              <a:t>International speed to offer</a:t>
            </a:r>
            <a:endParaRPr lang="en-AU" dirty="0"/>
          </a:p>
        </p:txBody>
      </p:sp>
      <p:sp>
        <p:nvSpPr>
          <p:cNvPr id="4" name="Slide Number Placeholder 3"/>
          <p:cNvSpPr>
            <a:spLocks noGrp="1"/>
          </p:cNvSpPr>
          <p:nvPr>
            <p:ph type="sldNum" sz="quarter" idx="10"/>
          </p:nvPr>
        </p:nvSpPr>
        <p:spPr/>
        <p:txBody>
          <a:bodyPr/>
          <a:lstStyle/>
          <a:p>
            <a:pPr>
              <a:defRPr/>
            </a:pPr>
            <a:fld id="{8E37EFEF-31AC-4A30-BE6B-D62BF228C6C8}" type="slidenum">
              <a:rPr lang="en-AU" altLang="en-US" smtClean="0"/>
              <a:pPr>
                <a:defRPr/>
              </a:pPr>
              <a:t>21</a:t>
            </a:fld>
            <a:endParaRPr lang="en-AU" altLang="en-US" dirty="0"/>
          </a:p>
        </p:txBody>
      </p:sp>
    </p:spTree>
    <p:extLst>
      <p:ext uri="{BB962C8B-B14F-4D97-AF65-F5344CB8AC3E}">
        <p14:creationId xmlns:p14="http://schemas.microsoft.com/office/powerpoint/2010/main" val="61453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E37EFEF-31AC-4A30-BE6B-D62BF228C6C8}" type="slidenum">
              <a:rPr lang="en-AU" altLang="en-US" smtClean="0"/>
              <a:pPr>
                <a:defRPr/>
              </a:pPr>
              <a:t>25</a:t>
            </a:fld>
            <a:endParaRPr lang="en-AU" altLang="en-US" dirty="0"/>
          </a:p>
        </p:txBody>
      </p:sp>
    </p:spTree>
    <p:extLst>
      <p:ext uri="{BB962C8B-B14F-4D97-AF65-F5344CB8AC3E}">
        <p14:creationId xmlns:p14="http://schemas.microsoft.com/office/powerpoint/2010/main" val="257806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dirty="0" smtClean="0"/>
              <a:t>HEUG - Alliance Down Under - 2016</a:t>
            </a:r>
            <a:endParaRPr lang="en-AU" dirty="0"/>
          </a:p>
        </p:txBody>
      </p:sp>
      <p:pic>
        <p:nvPicPr>
          <p:cNvPr id="7"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1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r>
              <a:rPr lang="en-AU" dirty="0" smtClean="0"/>
              <a:t>HEUG - Alliance Down Under - 2016</a:t>
            </a:r>
          </a:p>
        </p:txBody>
      </p:sp>
      <p:pic>
        <p:nvPicPr>
          <p:cNvPr id="7"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8610600" y="63465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200E7-6745-4EBA-A84A-5D7DE3C4F648}" type="datetimeFigureOut">
              <a:rPr lang="en-AU" smtClean="0"/>
              <a:pPr/>
              <a:t>11/11/2016</a:t>
            </a:fld>
            <a:endParaRPr lang="en-AU" dirty="0"/>
          </a:p>
        </p:txBody>
      </p:sp>
    </p:spTree>
    <p:extLst>
      <p:ext uri="{BB962C8B-B14F-4D97-AF65-F5344CB8AC3E}">
        <p14:creationId xmlns:p14="http://schemas.microsoft.com/office/powerpoint/2010/main" val="41114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pic>
        <p:nvPicPr>
          <p:cNvPr id="7"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0"/>
          <p:cNvSpPr>
            <a:spLocks noGrp="1"/>
          </p:cNvSpPr>
          <p:nvPr>
            <p:ph type="dt" sz="half" idx="10"/>
          </p:nvPr>
        </p:nvSpPr>
        <p:spPr/>
        <p:txBody>
          <a:bodyPr/>
          <a:lstStyle/>
          <a:p>
            <a:fld id="{BFF200E7-6745-4EBA-A84A-5D7DE3C4F648}" type="datetimeFigureOut">
              <a:rPr lang="en-AU" smtClean="0"/>
              <a:t>11/11/2016</a:t>
            </a:fld>
            <a:endParaRPr lang="en-AU"/>
          </a:p>
        </p:txBody>
      </p:sp>
      <p:sp>
        <p:nvSpPr>
          <p:cNvPr id="12" name="Footer Placeholder 11"/>
          <p:cNvSpPr>
            <a:spLocks noGrp="1"/>
          </p:cNvSpPr>
          <p:nvPr>
            <p:ph type="ftr" sz="quarter" idx="11"/>
          </p:nvPr>
        </p:nvSpPr>
        <p:spPr/>
        <p:txBody>
          <a:bodyPr/>
          <a:lstStyle/>
          <a:p>
            <a:r>
              <a:rPr lang="en-AU" dirty="0" smtClean="0"/>
              <a:t>HEUG - Alliance Down Under - 2016</a:t>
            </a:r>
          </a:p>
        </p:txBody>
      </p:sp>
    </p:spTree>
    <p:extLst>
      <p:ext uri="{BB962C8B-B14F-4D97-AF65-F5344CB8AC3E}">
        <p14:creationId xmlns:p14="http://schemas.microsoft.com/office/powerpoint/2010/main" val="280331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74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79231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2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68200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76745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61202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07528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94289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F200E7-6745-4EBA-A84A-5D7DE3C4F648}" type="datetimeFigureOut">
              <a:rPr lang="en-AU" smtClean="0"/>
              <a:t>11/11/2016</a:t>
            </a:fld>
            <a:endParaRPr lang="en-AU"/>
          </a:p>
        </p:txBody>
      </p:sp>
      <p:sp>
        <p:nvSpPr>
          <p:cNvPr id="5" name="Footer Placeholder 4"/>
          <p:cNvSpPr>
            <a:spLocks noGrp="1"/>
          </p:cNvSpPr>
          <p:nvPr>
            <p:ph type="ftr" sz="quarter" idx="11"/>
          </p:nvPr>
        </p:nvSpPr>
        <p:spPr/>
        <p:txBody>
          <a:bodyPr/>
          <a:lstStyle/>
          <a:p>
            <a:r>
              <a:rPr lang="en-AU" dirty="0" smtClean="0"/>
              <a:t>HEUG - Alliance Down Under - 2016</a:t>
            </a:r>
          </a:p>
        </p:txBody>
      </p:sp>
      <p:pic>
        <p:nvPicPr>
          <p:cNvPr id="7"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74728"/>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725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193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279693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886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504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35567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874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992840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580500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456843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91674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AU" dirty="0" smtClean="0"/>
              <a:t>HEUG - Alliance Down Under - 2016</a:t>
            </a:r>
            <a:endParaRPr lang="en-AU" dirty="0"/>
          </a:p>
        </p:txBody>
      </p:sp>
      <p:pic>
        <p:nvPicPr>
          <p:cNvPr id="7"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a:spLocks noGrp="1"/>
          </p:cNvSpPr>
          <p:nvPr>
            <p:ph type="dt" sz="half" idx="2"/>
          </p:nvPr>
        </p:nvSpPr>
        <p:spPr>
          <a:xfrm>
            <a:off x="8610600" y="63465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200E7-6745-4EBA-A84A-5D7DE3C4F648}" type="datetimeFigureOut">
              <a:rPr lang="en-AU" smtClean="0"/>
              <a:pPr/>
              <a:t>11/11/2016</a:t>
            </a:fld>
            <a:endParaRPr lang="en-AU" dirty="0"/>
          </a:p>
        </p:txBody>
      </p:sp>
    </p:spTree>
    <p:extLst>
      <p:ext uri="{BB962C8B-B14F-4D97-AF65-F5344CB8AC3E}">
        <p14:creationId xmlns:p14="http://schemas.microsoft.com/office/powerpoint/2010/main" val="880346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304298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366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613682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489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6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46458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50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186237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665284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1301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dirty="0" smtClean="0"/>
              <a:t>HEUG - Alliance Down Under - 2016</a:t>
            </a:r>
            <a:endParaRPr lang="en-AU" dirty="0"/>
          </a:p>
        </p:txBody>
      </p:sp>
      <p:pic>
        <p:nvPicPr>
          <p:cNvPr id="8"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0350" y="63182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2"/>
          </p:nvPr>
        </p:nvSpPr>
        <p:spPr>
          <a:xfrm>
            <a:off x="8610600" y="63465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200E7-6745-4EBA-A84A-5D7DE3C4F648}" type="datetimeFigureOut">
              <a:rPr lang="en-AU" smtClean="0"/>
              <a:pPr/>
              <a:t>11/11/2016</a:t>
            </a:fld>
            <a:endParaRPr lang="en-AU" dirty="0"/>
          </a:p>
        </p:txBody>
      </p:sp>
    </p:spTree>
    <p:extLst>
      <p:ext uri="{BB962C8B-B14F-4D97-AF65-F5344CB8AC3E}">
        <p14:creationId xmlns:p14="http://schemas.microsoft.com/office/powerpoint/2010/main" val="2532487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837426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392606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306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590555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45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Footer Placeholder 7"/>
          <p:cNvSpPr>
            <a:spLocks noGrp="1"/>
          </p:cNvSpPr>
          <p:nvPr>
            <p:ph type="ftr" sz="quarter" idx="11"/>
          </p:nvPr>
        </p:nvSpPr>
        <p:spPr/>
        <p:txBody>
          <a:bodyPr/>
          <a:lstStyle/>
          <a:p>
            <a:r>
              <a:rPr lang="en-AU" dirty="0" smtClean="0"/>
              <a:t>HEUG - Alliance Down Under - 2016</a:t>
            </a:r>
          </a:p>
        </p:txBody>
      </p:sp>
      <p:pic>
        <p:nvPicPr>
          <p:cNvPr id="10"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sz="half" idx="12"/>
          </p:nvPr>
        </p:nvSpPr>
        <p:spPr>
          <a:xfrm>
            <a:off x="8610600" y="63465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200E7-6745-4EBA-A84A-5D7DE3C4F648}" type="datetimeFigureOut">
              <a:rPr lang="en-AU" smtClean="0"/>
              <a:pPr/>
              <a:t>11/11/2016</a:t>
            </a:fld>
            <a:endParaRPr lang="en-AU" dirty="0"/>
          </a:p>
        </p:txBody>
      </p:sp>
    </p:spTree>
    <p:extLst>
      <p:ext uri="{BB962C8B-B14F-4D97-AF65-F5344CB8AC3E}">
        <p14:creationId xmlns:p14="http://schemas.microsoft.com/office/powerpoint/2010/main" val="39832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FF200E7-6745-4EBA-A84A-5D7DE3C4F648}" type="datetimeFigureOut">
              <a:rPr lang="en-AU" smtClean="0"/>
              <a:t>11/11/2016</a:t>
            </a:fld>
            <a:endParaRPr lang="en-AU"/>
          </a:p>
        </p:txBody>
      </p:sp>
      <p:sp>
        <p:nvSpPr>
          <p:cNvPr id="4" name="Footer Placeholder 3"/>
          <p:cNvSpPr>
            <a:spLocks noGrp="1"/>
          </p:cNvSpPr>
          <p:nvPr>
            <p:ph type="ftr" sz="quarter" idx="11"/>
          </p:nvPr>
        </p:nvSpPr>
        <p:spPr/>
        <p:txBody>
          <a:bodyPr/>
          <a:lstStyle/>
          <a:p>
            <a:r>
              <a:rPr lang="en-AU" dirty="0" smtClean="0"/>
              <a:t>HEUG - Alliance Down Under - 2016</a:t>
            </a:r>
            <a:endParaRPr lang="en-AU" dirty="0"/>
          </a:p>
        </p:txBody>
      </p:sp>
      <p:pic>
        <p:nvPicPr>
          <p:cNvPr id="6"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32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smtClean="0"/>
              <a:t>HEUG - Alliance Down Under - 2016</a:t>
            </a:r>
          </a:p>
        </p:txBody>
      </p:sp>
      <p:pic>
        <p:nvPicPr>
          <p:cNvPr id="5"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2"/>
          </p:nvPr>
        </p:nvSpPr>
        <p:spPr>
          <a:xfrm>
            <a:off x="8610600" y="63465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200E7-6745-4EBA-A84A-5D7DE3C4F648}" type="datetimeFigureOut">
              <a:rPr lang="en-AU" smtClean="0"/>
              <a:pPr/>
              <a:t>11/11/2016</a:t>
            </a:fld>
            <a:endParaRPr lang="en-AU"/>
          </a:p>
        </p:txBody>
      </p:sp>
    </p:spTree>
    <p:extLst>
      <p:ext uri="{BB962C8B-B14F-4D97-AF65-F5344CB8AC3E}">
        <p14:creationId xmlns:p14="http://schemas.microsoft.com/office/powerpoint/2010/main" val="72311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200E7-6745-4EBA-A84A-5D7DE3C4F648}" type="datetimeFigureOut">
              <a:rPr lang="en-AU" smtClean="0"/>
              <a:t>11/11/2016</a:t>
            </a:fld>
            <a:endParaRPr lang="en-AU"/>
          </a:p>
        </p:txBody>
      </p:sp>
      <p:sp>
        <p:nvSpPr>
          <p:cNvPr id="6" name="Footer Placeholder 5"/>
          <p:cNvSpPr>
            <a:spLocks noGrp="1"/>
          </p:cNvSpPr>
          <p:nvPr>
            <p:ph type="ftr" sz="quarter" idx="11"/>
          </p:nvPr>
        </p:nvSpPr>
        <p:spPr/>
        <p:txBody>
          <a:bodyPr/>
          <a:lstStyle/>
          <a:p>
            <a:r>
              <a:rPr lang="en-AU" dirty="0" smtClean="0"/>
              <a:t>HEUG - Alliance Down Under - 2016</a:t>
            </a:r>
          </a:p>
        </p:txBody>
      </p:sp>
      <p:pic>
        <p:nvPicPr>
          <p:cNvPr id="8"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78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200E7-6745-4EBA-A84A-5D7DE3C4F648}" type="datetimeFigureOut">
              <a:rPr lang="en-AU" smtClean="0"/>
              <a:t>11/11/2016</a:t>
            </a:fld>
            <a:endParaRPr lang="en-AU"/>
          </a:p>
        </p:txBody>
      </p:sp>
      <p:sp>
        <p:nvSpPr>
          <p:cNvPr id="6" name="Footer Placeholder 5"/>
          <p:cNvSpPr>
            <a:spLocks noGrp="1"/>
          </p:cNvSpPr>
          <p:nvPr>
            <p:ph type="ftr" sz="quarter" idx="11"/>
          </p:nvPr>
        </p:nvSpPr>
        <p:spPr/>
        <p:txBody>
          <a:bodyPr/>
          <a:lstStyle/>
          <a:p>
            <a:r>
              <a:rPr lang="en-AU" dirty="0" smtClean="0"/>
              <a:t>HEUG - Alliance Down Under - 2016</a:t>
            </a:r>
          </a:p>
        </p:txBody>
      </p:sp>
      <p:pic>
        <p:nvPicPr>
          <p:cNvPr id="8" name="Picture 7" descr="UQlogoLscape 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4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8610600" y="63562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200E7-6745-4EBA-A84A-5D7DE3C4F648}" type="datetimeFigureOut">
              <a:rPr lang="en-AU" smtClean="0"/>
              <a:pPr/>
              <a:t>11/11/2016</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dirty="0" smtClean="0"/>
              <a:t>HEUG - Alliance Down Under - 2016</a:t>
            </a:r>
            <a:endParaRPr lang="en-AU" dirty="0"/>
          </a:p>
        </p:txBody>
      </p:sp>
      <p:pic>
        <p:nvPicPr>
          <p:cNvPr id="7" name="Picture 7" descr="UQlogoLscape 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6165850"/>
            <a:ext cx="20208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4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73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9157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solidFill>
                  <a:prstClr val="black">
                    <a:lumMod val="90000"/>
                    <a:lumOff val="10000"/>
                  </a:prstClr>
                </a:solidFill>
              </a:rPr>
              <a:pPr/>
              <a:t>11/11/2016</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2516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g"/><Relationship Id="rId1" Type="http://schemas.openxmlformats.org/officeDocument/2006/relationships/slideLayout" Target="../slideLayouts/slideLayout4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CRM to Cx to XX</a:t>
            </a:r>
            <a:endParaRPr lang="en-US" dirty="0"/>
          </a:p>
        </p:txBody>
      </p:sp>
      <p:sp>
        <p:nvSpPr>
          <p:cNvPr id="4" name="Text Placeholder 3"/>
          <p:cNvSpPr>
            <a:spLocks noGrp="1"/>
          </p:cNvSpPr>
          <p:nvPr>
            <p:ph type="body" sz="half" idx="2"/>
          </p:nvPr>
        </p:nvSpPr>
        <p:spPr/>
        <p:txBody>
          <a:bodyPr/>
          <a:lstStyle/>
          <a:p>
            <a:r>
              <a:rPr lang="en-US" dirty="0" smtClean="0"/>
              <a:t>10</a:t>
            </a:r>
            <a:r>
              <a:rPr lang="en-US" baseline="30000" dirty="0" smtClean="0"/>
              <a:t>th</a:t>
            </a:r>
            <a:r>
              <a:rPr lang="en-US" dirty="0" smtClean="0"/>
              <a:t> November 2016</a:t>
            </a:r>
            <a:endParaRPr lang="en-US" dirty="0"/>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269" b="24717"/>
          <a:stretch/>
        </p:blipFill>
        <p:spPr/>
      </p:pic>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spTree>
    <p:extLst>
      <p:ext uri="{BB962C8B-B14F-4D97-AF65-F5344CB8AC3E}">
        <p14:creationId xmlns:p14="http://schemas.microsoft.com/office/powerpoint/2010/main" val="192746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93" y="69570"/>
            <a:ext cx="12049432" cy="677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9674942" y="3377381"/>
            <a:ext cx="1209368" cy="104713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4660491" y="2521975"/>
            <a:ext cx="1784554" cy="1902542"/>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637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422594516"/>
              </p:ext>
            </p:extLst>
          </p:nvPr>
        </p:nvGraphicFramePr>
        <p:xfrm>
          <a:off x="2207568" y="1135626"/>
          <a:ext cx="7836084" cy="394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3" name="TextBox 1"/>
          <p:cNvSpPr txBox="1">
            <a:spLocks noChangeArrowheads="1"/>
          </p:cNvSpPr>
          <p:nvPr/>
        </p:nvSpPr>
        <p:spPr bwMode="auto">
          <a:xfrm>
            <a:off x="4008439" y="5084764"/>
            <a:ext cx="352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200">
                <a:solidFill>
                  <a:srgbClr val="49075E"/>
                </a:solidFill>
                <a:latin typeface="Calibri" panose="020F0502020204030204" pitchFamily="34" charset="0"/>
              </a:defRPr>
            </a:lvl1pPr>
            <a:lvl2pPr marL="742950" indent="-285750">
              <a:spcBef>
                <a:spcPct val="20000"/>
              </a:spcBef>
              <a:buFont typeface="Arial" panose="020B0604020202020204" pitchFamily="34" charset="0"/>
              <a:buChar char="–"/>
              <a:defRPr sz="1100">
                <a:solidFill>
                  <a:srgbClr val="49075E"/>
                </a:solidFill>
                <a:latin typeface="Calibri" panose="020F0502020204030204" pitchFamily="34" charset="0"/>
              </a:defRPr>
            </a:lvl2pPr>
            <a:lvl3pPr marL="1143000" indent="-228600">
              <a:spcBef>
                <a:spcPct val="20000"/>
              </a:spcBef>
              <a:buFont typeface="Arial" panose="020B0604020202020204" pitchFamily="34" charset="0"/>
              <a:buChar char="•"/>
              <a:defRPr sz="1100">
                <a:solidFill>
                  <a:srgbClr val="49075E"/>
                </a:solidFill>
                <a:latin typeface="Calibri" panose="020F0502020204030204" pitchFamily="34" charset="0"/>
              </a:defRPr>
            </a:lvl3pPr>
            <a:lvl4pPr marL="1600200" indent="-228600">
              <a:spcBef>
                <a:spcPct val="20000"/>
              </a:spcBef>
              <a:buFont typeface="Arial" panose="020B0604020202020204" pitchFamily="34" charset="0"/>
              <a:buChar char="–"/>
              <a:defRPr sz="1100">
                <a:solidFill>
                  <a:srgbClr val="49075E"/>
                </a:solidFill>
                <a:latin typeface="Calibri" panose="020F0502020204030204" pitchFamily="34" charset="0"/>
              </a:defRPr>
            </a:lvl4pPr>
            <a:lvl5pPr marL="2057400" indent="-228600">
              <a:spcBef>
                <a:spcPct val="20000"/>
              </a:spcBef>
              <a:buFont typeface="Arial" panose="020B0604020202020204" pitchFamily="34" charset="0"/>
              <a:buChar char="»"/>
              <a:defRPr sz="1100">
                <a:solidFill>
                  <a:srgbClr val="49075E"/>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rgbClr val="49075E"/>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rgbClr val="49075E"/>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rgbClr val="49075E"/>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rgbClr val="49075E"/>
                </a:solidFill>
                <a:latin typeface="Calibri" panose="020F0502020204030204" pitchFamily="34" charset="0"/>
              </a:defRPr>
            </a:lvl9pPr>
          </a:lstStyle>
          <a:p>
            <a:pPr algn="ctr" eaLnBrk="1" hangingPunct="1">
              <a:spcBef>
                <a:spcPct val="0"/>
              </a:spcBef>
              <a:buFontTx/>
              <a:buNone/>
            </a:pPr>
            <a:r>
              <a:rPr lang="en-AU" altLang="en-US" sz="5400">
                <a:solidFill>
                  <a:srgbClr val="003F7D"/>
                </a:solidFill>
                <a:latin typeface="Gabriola" panose="04040605051002020D02" pitchFamily="82" charset="0"/>
              </a:rPr>
              <a:t>x</a:t>
            </a:r>
            <a:r>
              <a:rPr lang="en-AU" altLang="en-US" sz="5400">
                <a:solidFill>
                  <a:srgbClr val="003F7D"/>
                </a:solidFill>
              </a:rPr>
              <a:t>RM</a:t>
            </a:r>
            <a:endParaRPr lang="en-AU" altLang="en-US" sz="5400">
              <a:solidFill>
                <a:schemeClr val="tx1"/>
              </a:solidFill>
            </a:endParaRPr>
          </a:p>
        </p:txBody>
      </p:sp>
      <p:sp>
        <p:nvSpPr>
          <p:cNvPr id="3" name="Left Arrow 2"/>
          <p:cNvSpPr/>
          <p:nvPr/>
        </p:nvSpPr>
        <p:spPr>
          <a:xfrm>
            <a:off x="8414212" y="1898348"/>
            <a:ext cx="720725" cy="360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9" name="Title 1"/>
          <p:cNvSpPr txBox="1">
            <a:spLocks/>
          </p:cNvSpPr>
          <p:nvPr/>
        </p:nvSpPr>
        <p:spPr bwMode="auto">
          <a:xfrm>
            <a:off x="1981200" y="130175"/>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kern="1200">
                <a:solidFill>
                  <a:srgbClr val="8CB800"/>
                </a:solidFill>
                <a:latin typeface="Calibri"/>
                <a:ea typeface="+mj-ea"/>
                <a:cs typeface="+mj-cs"/>
              </a:defRPr>
            </a:lvl1pPr>
            <a:lvl2pPr algn="ctr" rtl="0" eaLnBrk="0" fontAlgn="base" hangingPunct="0">
              <a:spcBef>
                <a:spcPct val="0"/>
              </a:spcBef>
              <a:spcAft>
                <a:spcPct val="0"/>
              </a:spcAft>
              <a:defRPr sz="1400">
                <a:solidFill>
                  <a:srgbClr val="262626"/>
                </a:solidFill>
                <a:latin typeface="Calibri" pitchFamily="34" charset="0"/>
              </a:defRPr>
            </a:lvl2pPr>
            <a:lvl3pPr algn="ctr" rtl="0" eaLnBrk="0" fontAlgn="base" hangingPunct="0">
              <a:spcBef>
                <a:spcPct val="0"/>
              </a:spcBef>
              <a:spcAft>
                <a:spcPct val="0"/>
              </a:spcAft>
              <a:defRPr sz="1400">
                <a:solidFill>
                  <a:srgbClr val="262626"/>
                </a:solidFill>
                <a:latin typeface="Calibri" pitchFamily="34" charset="0"/>
              </a:defRPr>
            </a:lvl3pPr>
            <a:lvl4pPr algn="ctr" rtl="0" eaLnBrk="0" fontAlgn="base" hangingPunct="0">
              <a:spcBef>
                <a:spcPct val="0"/>
              </a:spcBef>
              <a:spcAft>
                <a:spcPct val="0"/>
              </a:spcAft>
              <a:defRPr sz="1400">
                <a:solidFill>
                  <a:srgbClr val="262626"/>
                </a:solidFill>
                <a:latin typeface="Calibri" pitchFamily="34" charset="0"/>
              </a:defRPr>
            </a:lvl4pPr>
            <a:lvl5pPr algn="ctr" rtl="0" eaLnBrk="0" fontAlgn="base" hangingPunct="0">
              <a:spcBef>
                <a:spcPct val="0"/>
              </a:spcBef>
              <a:spcAft>
                <a:spcPct val="0"/>
              </a:spcAft>
              <a:defRPr sz="1400">
                <a:solidFill>
                  <a:srgbClr val="262626"/>
                </a:solidFill>
                <a:latin typeface="Calibri" pitchFamily="34" charset="0"/>
              </a:defRPr>
            </a:lvl5pPr>
            <a:lvl6pPr marL="457200" algn="ctr" rtl="0" fontAlgn="base">
              <a:spcBef>
                <a:spcPct val="0"/>
              </a:spcBef>
              <a:spcAft>
                <a:spcPct val="0"/>
              </a:spcAft>
              <a:defRPr sz="1400">
                <a:solidFill>
                  <a:srgbClr val="262626"/>
                </a:solidFill>
                <a:latin typeface="Calibri" pitchFamily="34" charset="0"/>
              </a:defRPr>
            </a:lvl6pPr>
            <a:lvl7pPr marL="914400" algn="ctr" rtl="0" fontAlgn="base">
              <a:spcBef>
                <a:spcPct val="0"/>
              </a:spcBef>
              <a:spcAft>
                <a:spcPct val="0"/>
              </a:spcAft>
              <a:defRPr sz="1400">
                <a:solidFill>
                  <a:srgbClr val="262626"/>
                </a:solidFill>
                <a:latin typeface="Calibri" pitchFamily="34" charset="0"/>
              </a:defRPr>
            </a:lvl7pPr>
            <a:lvl8pPr marL="1371600" algn="ctr" rtl="0" fontAlgn="base">
              <a:spcBef>
                <a:spcPct val="0"/>
              </a:spcBef>
              <a:spcAft>
                <a:spcPct val="0"/>
              </a:spcAft>
              <a:defRPr sz="1400">
                <a:solidFill>
                  <a:srgbClr val="262626"/>
                </a:solidFill>
                <a:latin typeface="Calibri" pitchFamily="34" charset="0"/>
              </a:defRPr>
            </a:lvl8pPr>
            <a:lvl9pPr marL="1828800" algn="ctr" rtl="0" fontAlgn="base">
              <a:spcBef>
                <a:spcPct val="0"/>
              </a:spcBef>
              <a:spcAft>
                <a:spcPct val="0"/>
              </a:spcAft>
              <a:defRPr sz="1400">
                <a:solidFill>
                  <a:srgbClr val="262626"/>
                </a:solidFill>
                <a:latin typeface="Calibri" pitchFamily="34" charset="0"/>
              </a:defRPr>
            </a:lvl9pPr>
          </a:lstStyle>
          <a:p>
            <a:pPr>
              <a:defRPr/>
            </a:pPr>
            <a:r>
              <a:rPr lang="en-AU" dirty="0">
                <a:latin typeface="+mn-lt"/>
                <a:ea typeface="+mn-ea"/>
                <a:cs typeface="+mn-cs"/>
              </a:rPr>
              <a:t>Customer Relationship Management</a:t>
            </a:r>
          </a:p>
        </p:txBody>
      </p:sp>
      <p:sp>
        <p:nvSpPr>
          <p:cNvPr id="7"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235514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9922623"/>
              </p:ext>
            </p:extLst>
          </p:nvPr>
        </p:nvGraphicFramePr>
        <p:xfrm>
          <a:off x="-1" y="-1"/>
          <a:ext cx="11857703"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614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CHANGED</a:t>
            </a:r>
            <a:endParaRPr lang="en-US" dirty="0"/>
          </a:p>
        </p:txBody>
      </p:sp>
      <p:sp>
        <p:nvSpPr>
          <p:cNvPr id="3" name="Subtitle 2"/>
          <p:cNvSpPr>
            <a:spLocks noGrp="1"/>
          </p:cNvSpPr>
          <p:nvPr>
            <p:ph type="subTitle" idx="1"/>
          </p:nvPr>
        </p:nvSpPr>
        <p:spPr/>
        <p:txBody>
          <a:bodyPr/>
          <a:lstStyle/>
          <a:p>
            <a:r>
              <a:rPr lang="en-US" dirty="0" smtClean="0"/>
              <a:t>27</a:t>
            </a:r>
            <a:r>
              <a:rPr lang="en-US" baseline="30000" dirty="0" smtClean="0"/>
              <a:t>th</a:t>
            </a:r>
            <a:r>
              <a:rPr lang="en-US" dirty="0" smtClean="0"/>
              <a:t> May 2016</a:t>
            </a:r>
          </a:p>
          <a:p>
            <a:r>
              <a:rPr lang="en-AU" dirty="0"/>
              <a:t>Appointment of the Deputy Vice-Chancellor (External Engagement)</a:t>
            </a:r>
            <a:endParaRPr lang="en-US" dirty="0"/>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pic>
        <p:nvPicPr>
          <p:cNvPr id="5" name="Picture 4"/>
          <p:cNvPicPr>
            <a:picLocks noChangeAspect="1"/>
          </p:cNvPicPr>
          <p:nvPr/>
        </p:nvPicPr>
        <p:blipFill>
          <a:blip r:embed="rId2"/>
          <a:stretch>
            <a:fillRect/>
          </a:stretch>
        </p:blipFill>
        <p:spPr>
          <a:xfrm>
            <a:off x="3982062" y="562896"/>
            <a:ext cx="3360174" cy="3360174"/>
          </a:xfrm>
          <a:prstGeom prst="rect">
            <a:avLst/>
          </a:prstGeom>
        </p:spPr>
      </p:pic>
      <p:pic>
        <p:nvPicPr>
          <p:cNvPr id="1026" name="Picture 2" descr="Image result for US election results map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719" y="281354"/>
            <a:ext cx="7385636" cy="415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1500"/>
                                  </p:stCondLst>
                                  <p:childTnLst>
                                    <p:animEffect transition="out" filter="fade">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here has worked in a project like this??</a:t>
            </a:r>
            <a:endParaRPr lang="en-AU" dirty="0"/>
          </a:p>
        </p:txBody>
      </p:sp>
      <p:pic>
        <p:nvPicPr>
          <p:cNvPr id="6" name="Content Placeholder 5"/>
          <p:cNvPicPr>
            <a:picLocks noGrp="1" noChangeAspect="1"/>
          </p:cNvPicPr>
          <p:nvPr>
            <p:ph idx="1"/>
          </p:nvPr>
        </p:nvPicPr>
        <p:blipFill>
          <a:blip r:embed="rId2"/>
          <a:stretch>
            <a:fillRect/>
          </a:stretch>
        </p:blipFill>
        <p:spPr>
          <a:xfrm>
            <a:off x="509815" y="1814052"/>
            <a:ext cx="10838507" cy="3422687"/>
          </a:xfrm>
          <a:prstGeom prst="rect">
            <a:avLst/>
          </a:prstGeom>
        </p:spPr>
      </p:pic>
      <p:sp>
        <p:nvSpPr>
          <p:cNvPr id="5"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168721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869"/>
          </a:xfrm>
        </p:spPr>
        <p:txBody>
          <a:bodyPr/>
          <a:lstStyle/>
          <a:p>
            <a:r>
              <a:rPr lang="en-AU" dirty="0" smtClean="0"/>
              <a:t>Planning</a:t>
            </a:r>
            <a:endParaRPr lang="en-AU" dirty="0"/>
          </a:p>
        </p:txBody>
      </p:sp>
      <p:pic>
        <p:nvPicPr>
          <p:cNvPr id="11" name="Content Placeholder 10"/>
          <p:cNvPicPr>
            <a:picLocks noGrp="1" noChangeAspect="1"/>
          </p:cNvPicPr>
          <p:nvPr>
            <p:ph idx="1"/>
          </p:nvPr>
        </p:nvPicPr>
        <p:blipFill>
          <a:blip r:embed="rId2"/>
          <a:stretch>
            <a:fillRect/>
          </a:stretch>
        </p:blipFill>
        <p:spPr>
          <a:xfrm>
            <a:off x="3000375" y="1238994"/>
            <a:ext cx="6191250" cy="3486150"/>
          </a:xfrm>
          <a:prstGeom prst="rect">
            <a:avLst/>
          </a:prstGeom>
        </p:spPr>
      </p:pic>
      <p:sp>
        <p:nvSpPr>
          <p:cNvPr id="12" name="TextBox 11"/>
          <p:cNvSpPr txBox="1"/>
          <p:nvPr/>
        </p:nvSpPr>
        <p:spPr>
          <a:xfrm>
            <a:off x="2639616" y="5035439"/>
            <a:ext cx="6840760" cy="584775"/>
          </a:xfrm>
          <a:prstGeom prst="rect">
            <a:avLst/>
          </a:prstGeom>
          <a:noFill/>
        </p:spPr>
        <p:txBody>
          <a:bodyPr wrap="square" rtlCol="0">
            <a:spAutoFit/>
          </a:bodyPr>
          <a:lstStyle/>
          <a:p>
            <a:pPr algn="ctr"/>
            <a:r>
              <a:rPr lang="en-AU" sz="3200" dirty="0">
                <a:solidFill>
                  <a:srgbClr val="003F7D"/>
                </a:solidFill>
              </a:rPr>
              <a:t>Mostly out the window</a:t>
            </a:r>
          </a:p>
        </p:txBody>
      </p:sp>
      <p:sp>
        <p:nvSpPr>
          <p:cNvPr id="5"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17017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a:t>
            </a:r>
            <a:r>
              <a:rPr lang="en-US" dirty="0" smtClean="0"/>
              <a:t>. The Beginnings of a plan</a:t>
            </a:r>
            <a:endParaRPr lang="en-US" dirty="0"/>
          </a:p>
        </p:txBody>
      </p:sp>
      <p:sp>
        <p:nvSpPr>
          <p:cNvPr id="3" name="Subtitle 2"/>
          <p:cNvSpPr>
            <a:spLocks noGrp="1"/>
          </p:cNvSpPr>
          <p:nvPr>
            <p:ph type="subTitle" idx="1"/>
          </p:nvPr>
        </p:nvSpPr>
        <p:spPr/>
        <p:txBody>
          <a:bodyPr/>
          <a:lstStyle/>
          <a:p>
            <a:r>
              <a:rPr lang="en-US" dirty="0" smtClean="0"/>
              <a:t>2016</a:t>
            </a:r>
            <a:endParaRPr lang="en-US" dirty="0"/>
          </a:p>
        </p:txBody>
      </p:sp>
      <p:sp>
        <p:nvSpPr>
          <p:cNvPr id="4" name="Footer Placeholder 3"/>
          <p:cNvSpPr>
            <a:spLocks noGrp="1"/>
          </p:cNvSpPr>
          <p:nvPr>
            <p:ph type="ftr" sz="quarter" idx="11"/>
          </p:nvPr>
        </p:nvSpPr>
        <p:spPr/>
        <p:txBody>
          <a:bodyPr/>
          <a:lstStyle/>
          <a:p>
            <a:r>
              <a:rPr lang="en-US" dirty="0">
                <a:solidFill>
                  <a:prstClr val="black">
                    <a:lumMod val="90000"/>
                    <a:lumOff val="10000"/>
                  </a:prstClr>
                </a:solidFill>
              </a:rPr>
              <a:t>ADU 9-11 November 2016</a:t>
            </a:r>
          </a:p>
        </p:txBody>
      </p:sp>
      <p:pic>
        <p:nvPicPr>
          <p:cNvPr id="2050" name="Picture 2" descr="Image result for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597" y="316203"/>
            <a:ext cx="5019291" cy="385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8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Vision</a:t>
            </a:r>
          </a:p>
        </p:txBody>
      </p:sp>
      <p:sp>
        <p:nvSpPr>
          <p:cNvPr id="3" name="Content Placeholder 2"/>
          <p:cNvSpPr>
            <a:spLocks noGrp="1"/>
          </p:cNvSpPr>
          <p:nvPr>
            <p:ph idx="1"/>
          </p:nvPr>
        </p:nvSpPr>
        <p:spPr>
          <a:xfrm>
            <a:off x="1981200" y="1340769"/>
            <a:ext cx="9593484" cy="4525963"/>
          </a:xfrm>
        </p:spPr>
        <p:txBody>
          <a:bodyPr>
            <a:noAutofit/>
          </a:bodyPr>
          <a:lstStyle/>
          <a:p>
            <a:r>
              <a:rPr lang="en-GB" sz="3600" dirty="0">
                <a:latin typeface="Tw Cen MT" panose="020B0602020104020603" pitchFamily="34" charset="0"/>
              </a:rPr>
              <a:t>The CRM/CX project will improve the customer </a:t>
            </a:r>
            <a:r>
              <a:rPr lang="en-GB" sz="3600" dirty="0">
                <a:solidFill>
                  <a:srgbClr val="FF0000"/>
                </a:solidFill>
                <a:latin typeface="Tw Cen MT" panose="020B0602020104020603" pitchFamily="34" charset="0"/>
              </a:rPr>
              <a:t>engagement experience </a:t>
            </a:r>
            <a:r>
              <a:rPr lang="en-GB" sz="3600" dirty="0">
                <a:latin typeface="Tw Cen MT" panose="020B0602020104020603" pitchFamily="34" charset="0"/>
              </a:rPr>
              <a:t>of all prospective students, current students, </a:t>
            </a:r>
            <a:r>
              <a:rPr lang="en-GB" sz="3600" dirty="0" smtClean="0">
                <a:latin typeface="Tw Cen MT" panose="020B0602020104020603" pitchFamily="34" charset="0"/>
              </a:rPr>
              <a:t>alumni, research </a:t>
            </a:r>
            <a:r>
              <a:rPr lang="en-GB" sz="3600" dirty="0">
                <a:latin typeface="Tw Cen MT" panose="020B0602020104020603" pitchFamily="34" charset="0"/>
              </a:rPr>
              <a:t>and industry partners through </a:t>
            </a:r>
            <a:r>
              <a:rPr lang="en-GB" sz="3600" dirty="0">
                <a:solidFill>
                  <a:srgbClr val="FF0000"/>
                </a:solidFill>
                <a:latin typeface="Tw Cen MT" panose="020B0602020104020603" pitchFamily="34" charset="0"/>
              </a:rPr>
              <a:t>improved coordination </a:t>
            </a:r>
            <a:r>
              <a:rPr lang="en-GB" sz="3600" dirty="0">
                <a:latin typeface="Tw Cen MT" panose="020B0602020104020603" pitchFamily="34" charset="0"/>
              </a:rPr>
              <a:t>of business units and services and ensuring underpinning, </a:t>
            </a:r>
            <a:r>
              <a:rPr lang="en-GB" sz="3600" dirty="0">
                <a:solidFill>
                  <a:srgbClr val="FF0000"/>
                </a:solidFill>
                <a:latin typeface="Tw Cen MT" panose="020B0602020104020603" pitchFamily="34" charset="0"/>
              </a:rPr>
              <a:t>enabling technologies </a:t>
            </a:r>
            <a:r>
              <a:rPr lang="en-GB" sz="3600" dirty="0">
                <a:latin typeface="Tw Cen MT" panose="020B0602020104020603" pitchFamily="34" charset="0"/>
              </a:rPr>
              <a:t>are procured to support the experience, and to provide superior </a:t>
            </a:r>
            <a:r>
              <a:rPr lang="en-GB" sz="3600" dirty="0">
                <a:solidFill>
                  <a:srgbClr val="FF0000"/>
                </a:solidFill>
                <a:latin typeface="Tw Cen MT" panose="020B0602020104020603" pitchFamily="34" charset="0"/>
              </a:rPr>
              <a:t>reporting</a:t>
            </a:r>
            <a:r>
              <a:rPr lang="en-GB" sz="3600" dirty="0">
                <a:latin typeface="Tw Cen MT" panose="020B0602020104020603" pitchFamily="34" charset="0"/>
              </a:rPr>
              <a:t> to inform business decisions.    </a:t>
            </a:r>
            <a:endParaRPr lang="en-AU" sz="3600" dirty="0">
              <a:latin typeface="Tw Cen MT" panose="020B0602020104020603" pitchFamily="34" charset="0"/>
            </a:endParaRPr>
          </a:p>
        </p:txBody>
      </p:sp>
      <p:sp>
        <p:nvSpPr>
          <p:cNvPr id="4"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226745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Grp="1" noChangeAspect="1"/>
          </p:cNvPicPr>
          <p:nvPr>
            <p:ph idx="1"/>
          </p:nvPr>
        </p:nvPicPr>
        <p:blipFill>
          <a:blip r:embed="rId2"/>
          <a:stretch>
            <a:fillRect/>
          </a:stretch>
        </p:blipFill>
        <p:spPr>
          <a:xfrm>
            <a:off x="3037448" y="113386"/>
            <a:ext cx="8506582" cy="6744614"/>
          </a:xfrm>
          <a:prstGeom prst="rect">
            <a:avLst/>
          </a:prstGeom>
        </p:spPr>
      </p:pic>
      <p:sp>
        <p:nvSpPr>
          <p:cNvPr id="2" name="TextBox 1"/>
          <p:cNvSpPr txBox="1"/>
          <p:nvPr/>
        </p:nvSpPr>
        <p:spPr>
          <a:xfrm>
            <a:off x="434893" y="2007215"/>
            <a:ext cx="2520176" cy="2308324"/>
          </a:xfrm>
          <a:prstGeom prst="rect">
            <a:avLst/>
          </a:prstGeom>
          <a:noFill/>
        </p:spPr>
        <p:txBody>
          <a:bodyPr wrap="square" rtlCol="0">
            <a:spAutoFit/>
          </a:bodyPr>
          <a:lstStyle/>
          <a:p>
            <a:r>
              <a:rPr lang="en-AU" sz="2400" dirty="0" smtClean="0"/>
              <a:t>UQ’s Engagement Continuum</a:t>
            </a:r>
          </a:p>
          <a:p>
            <a:endParaRPr lang="en-AU" sz="2400" dirty="0"/>
          </a:p>
          <a:p>
            <a:r>
              <a:rPr lang="en-AU" sz="2400" dirty="0" smtClean="0"/>
              <a:t>All members of the UQ community</a:t>
            </a:r>
            <a:endParaRPr lang="en-AU" sz="2400" dirty="0"/>
          </a:p>
        </p:txBody>
      </p:sp>
      <p:sp>
        <p:nvSpPr>
          <p:cNvPr id="5" name="Left Brace 4"/>
          <p:cNvSpPr/>
          <p:nvPr/>
        </p:nvSpPr>
        <p:spPr>
          <a:xfrm>
            <a:off x="2676293" y="758283"/>
            <a:ext cx="189570" cy="48173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2971726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36" y="166874"/>
            <a:ext cx="8229600" cy="778098"/>
          </a:xfrm>
        </p:spPr>
        <p:txBody>
          <a:bodyPr/>
          <a:lstStyle/>
          <a:p>
            <a:r>
              <a:rPr lang="en-AU" dirty="0"/>
              <a:t>SCOPE</a:t>
            </a:r>
          </a:p>
        </p:txBody>
      </p:sp>
      <p:sp>
        <p:nvSpPr>
          <p:cNvPr id="3" name="Content Placeholder 2"/>
          <p:cNvSpPr>
            <a:spLocks noGrp="1"/>
          </p:cNvSpPr>
          <p:nvPr>
            <p:ph idx="1"/>
          </p:nvPr>
        </p:nvSpPr>
        <p:spPr>
          <a:xfrm>
            <a:off x="2232399" y="575454"/>
            <a:ext cx="9534214" cy="5664571"/>
          </a:xfrm>
        </p:spPr>
        <p:txBody>
          <a:bodyPr>
            <a:noAutofit/>
          </a:bodyPr>
          <a:lstStyle/>
          <a:p>
            <a:r>
              <a:rPr lang="en-AU" sz="3200" dirty="0">
                <a:latin typeface="Tw Cen MT" panose="020B0602020104020603" pitchFamily="34" charset="0"/>
              </a:rPr>
              <a:t>Student Self Service, Enquiries, myUQ, Webpages </a:t>
            </a:r>
            <a:r>
              <a:rPr lang="en-AU" sz="3200" dirty="0">
                <a:solidFill>
                  <a:srgbClr val="FF0000"/>
                </a:solidFill>
                <a:latin typeface="Tw Cen MT" panose="020B0602020104020603" pitchFamily="34" charset="0"/>
                <a:sym typeface="Wingdings" panose="05000000000000000000" pitchFamily="2" charset="2"/>
              </a:rPr>
              <a:t></a:t>
            </a:r>
            <a:endParaRPr lang="en-AU" sz="3200" dirty="0">
              <a:solidFill>
                <a:srgbClr val="FF0000"/>
              </a:solidFill>
              <a:latin typeface="Tw Cen MT" panose="020B0602020104020603" pitchFamily="34" charset="0"/>
            </a:endParaRPr>
          </a:p>
          <a:p>
            <a:r>
              <a:rPr lang="en-AU" sz="3200" dirty="0">
                <a:latin typeface="Tw Cen MT" panose="020B0602020104020603" pitchFamily="34" charset="0"/>
              </a:rPr>
              <a:t>Library </a:t>
            </a:r>
            <a:r>
              <a:rPr lang="en-AU" sz="3200" dirty="0">
                <a:solidFill>
                  <a:srgbClr val="FF0000"/>
                </a:solidFill>
                <a:latin typeface="Tw Cen MT" panose="020B0602020104020603" pitchFamily="34" charset="0"/>
                <a:sym typeface="Wingdings" panose="05000000000000000000" pitchFamily="2" charset="2"/>
              </a:rPr>
              <a:t></a:t>
            </a:r>
            <a:endParaRPr lang="en-AU" sz="3200" dirty="0">
              <a:solidFill>
                <a:srgbClr val="FF0000"/>
              </a:solidFill>
              <a:latin typeface="Tw Cen MT" panose="020B0602020104020603" pitchFamily="34" charset="0"/>
            </a:endParaRPr>
          </a:p>
          <a:p>
            <a:r>
              <a:rPr lang="en-AU" sz="3200" dirty="0" smtClean="0">
                <a:latin typeface="Tw Cen MT" panose="020B0602020104020603" pitchFamily="34" charset="0"/>
              </a:rPr>
              <a:t>Staff </a:t>
            </a:r>
            <a:r>
              <a:rPr lang="en-AU" sz="3200" dirty="0">
                <a:latin typeface="Tw Cen MT" panose="020B0602020104020603" pitchFamily="34" charset="0"/>
              </a:rPr>
              <a:t>Comms and Knowledge Base </a:t>
            </a:r>
            <a:r>
              <a:rPr lang="en-AU" sz="3200" dirty="0">
                <a:solidFill>
                  <a:srgbClr val="FF0000"/>
                </a:solidFill>
                <a:latin typeface="Tw Cen MT" panose="020B0602020104020603" pitchFamily="34" charset="0"/>
                <a:sym typeface="Wingdings" panose="05000000000000000000" pitchFamily="2" charset="2"/>
              </a:rPr>
              <a:t></a:t>
            </a:r>
            <a:endParaRPr lang="en-AU" sz="3200" dirty="0">
              <a:solidFill>
                <a:srgbClr val="FF0000"/>
              </a:solidFill>
              <a:latin typeface="Tw Cen MT" panose="020B0602020104020603" pitchFamily="34" charset="0"/>
            </a:endParaRPr>
          </a:p>
          <a:p>
            <a:r>
              <a:rPr lang="en-AU" sz="3200" dirty="0">
                <a:latin typeface="Tw Cen MT" panose="020B0602020104020603" pitchFamily="34" charset="0"/>
              </a:rPr>
              <a:t>Community Comms and Knowledge Base </a:t>
            </a:r>
            <a:r>
              <a:rPr lang="en-AU" sz="3200" dirty="0">
                <a:solidFill>
                  <a:srgbClr val="FF0000"/>
                </a:solidFill>
                <a:latin typeface="Tw Cen MT" panose="020B0602020104020603" pitchFamily="34" charset="0"/>
                <a:sym typeface="Wingdings" panose="05000000000000000000" pitchFamily="2" charset="2"/>
              </a:rPr>
              <a:t></a:t>
            </a:r>
            <a:endParaRPr lang="en-AU" sz="3200" dirty="0">
              <a:solidFill>
                <a:srgbClr val="FF0000"/>
              </a:solidFill>
              <a:latin typeface="Tw Cen MT" panose="020B0602020104020603" pitchFamily="34" charset="0"/>
            </a:endParaRPr>
          </a:p>
          <a:p>
            <a:r>
              <a:rPr lang="en-AU" sz="3200" dirty="0">
                <a:latin typeface="Tw Cen MT" panose="020B0602020104020603" pitchFamily="34" charset="0"/>
              </a:rPr>
              <a:t>OMC and IMR </a:t>
            </a:r>
            <a:r>
              <a:rPr lang="en-AU" sz="3200" dirty="0">
                <a:solidFill>
                  <a:srgbClr val="FF0000"/>
                </a:solidFill>
                <a:latin typeface="Tw Cen MT" panose="020B0602020104020603" pitchFamily="34" charset="0"/>
                <a:sym typeface="Wingdings" panose="05000000000000000000" pitchFamily="2" charset="2"/>
              </a:rPr>
              <a:t></a:t>
            </a:r>
            <a:endParaRPr lang="en-AU" sz="3200" dirty="0">
              <a:latin typeface="Tw Cen MT" panose="020B0602020104020603" pitchFamily="34" charset="0"/>
            </a:endParaRPr>
          </a:p>
          <a:p>
            <a:r>
              <a:rPr lang="en-AU" sz="3200" dirty="0">
                <a:latin typeface="Tw Cen MT" panose="020B0602020104020603" pitchFamily="34" charset="0"/>
              </a:rPr>
              <a:t>International Enquiries (Lead Nurturing) </a:t>
            </a:r>
            <a:r>
              <a:rPr lang="en-AU" sz="3200" dirty="0">
                <a:solidFill>
                  <a:srgbClr val="FF0000"/>
                </a:solidFill>
                <a:latin typeface="Tw Cen MT" panose="020B0602020104020603" pitchFamily="34" charset="0"/>
                <a:sym typeface="Wingdings" panose="05000000000000000000" pitchFamily="2" charset="2"/>
              </a:rPr>
              <a:t></a:t>
            </a:r>
            <a:endParaRPr lang="en-AU" sz="3200" dirty="0">
              <a:solidFill>
                <a:srgbClr val="FF0000"/>
              </a:solidFill>
              <a:latin typeface="Tw Cen MT" panose="020B0602020104020603" pitchFamily="34" charset="0"/>
            </a:endParaRPr>
          </a:p>
          <a:p>
            <a:pPr marL="0" indent="0">
              <a:buNone/>
            </a:pPr>
            <a:r>
              <a:rPr lang="en-AU" sz="3200" dirty="0" smtClean="0">
                <a:solidFill>
                  <a:srgbClr val="FF0000"/>
                </a:solidFill>
                <a:latin typeface="Tw Cen MT" panose="020B0602020104020603" pitchFamily="34" charset="0"/>
              </a:rPr>
              <a:t>? </a:t>
            </a:r>
            <a:r>
              <a:rPr lang="en-AU" sz="3200" dirty="0" smtClean="0">
                <a:solidFill>
                  <a:srgbClr val="0070C0"/>
                </a:solidFill>
                <a:latin typeface="Tw Cen MT" panose="020B0602020104020603" pitchFamily="34" charset="0"/>
              </a:rPr>
              <a:t>Centralised </a:t>
            </a:r>
            <a:r>
              <a:rPr lang="en-AU" sz="3200" dirty="0">
                <a:solidFill>
                  <a:srgbClr val="0070C0"/>
                </a:solidFill>
                <a:latin typeface="Tw Cen MT" panose="020B0602020104020603" pitchFamily="34" charset="0"/>
              </a:rPr>
              <a:t>Events</a:t>
            </a:r>
          </a:p>
          <a:p>
            <a:pPr marL="0" indent="0">
              <a:buNone/>
            </a:pPr>
            <a:r>
              <a:rPr lang="en-AU" sz="3200" dirty="0">
                <a:solidFill>
                  <a:srgbClr val="FF0000"/>
                </a:solidFill>
                <a:latin typeface="Tw Cen MT" panose="020B0602020104020603" pitchFamily="34" charset="0"/>
              </a:rPr>
              <a:t>?</a:t>
            </a:r>
            <a:r>
              <a:rPr lang="en-AU" sz="3200" dirty="0">
                <a:solidFill>
                  <a:srgbClr val="0070C0"/>
                </a:solidFill>
                <a:latin typeface="Tw Cen MT" panose="020B0602020104020603" pitchFamily="34" charset="0"/>
              </a:rPr>
              <a:t> </a:t>
            </a:r>
            <a:r>
              <a:rPr lang="en-AU" sz="3200" dirty="0" smtClean="0">
                <a:solidFill>
                  <a:srgbClr val="0070C0"/>
                </a:solidFill>
                <a:latin typeface="Tw Cen MT" panose="020B0602020104020603" pitchFamily="34" charset="0"/>
              </a:rPr>
              <a:t>Alumni</a:t>
            </a:r>
          </a:p>
          <a:p>
            <a:pPr marL="0" indent="0">
              <a:buNone/>
            </a:pPr>
            <a:r>
              <a:rPr lang="en-AU" sz="3200" dirty="0" smtClean="0">
                <a:solidFill>
                  <a:srgbClr val="FF0000"/>
                </a:solidFill>
                <a:latin typeface="Tw Cen MT" panose="020B0602020104020603" pitchFamily="34" charset="0"/>
              </a:rPr>
              <a:t>? </a:t>
            </a:r>
            <a:r>
              <a:rPr lang="en-AU" sz="3200" dirty="0" smtClean="0">
                <a:solidFill>
                  <a:srgbClr val="0070C0"/>
                </a:solidFill>
                <a:latin typeface="Tw Cen MT" panose="020B0602020104020603" pitchFamily="34" charset="0"/>
              </a:rPr>
              <a:t>Enterprise </a:t>
            </a:r>
            <a:r>
              <a:rPr lang="en-AU" sz="3200" dirty="0">
                <a:solidFill>
                  <a:srgbClr val="0070C0"/>
                </a:solidFill>
                <a:latin typeface="Tw Cen MT" panose="020B0602020104020603" pitchFamily="34" charset="0"/>
              </a:rPr>
              <a:t>Reporting</a:t>
            </a:r>
          </a:p>
          <a:p>
            <a:pPr marL="0" indent="0">
              <a:buNone/>
            </a:pPr>
            <a:r>
              <a:rPr lang="en-AU" sz="3200" dirty="0">
                <a:solidFill>
                  <a:srgbClr val="FF0000"/>
                </a:solidFill>
                <a:latin typeface="Tw Cen MT" panose="020B0602020104020603" pitchFamily="34" charset="0"/>
              </a:rPr>
              <a:t>? </a:t>
            </a:r>
            <a:r>
              <a:rPr lang="en-AU" sz="3200" dirty="0" smtClean="0">
                <a:solidFill>
                  <a:srgbClr val="0070C0"/>
                </a:solidFill>
                <a:latin typeface="Tw Cen MT" panose="020B0602020104020603" pitchFamily="34" charset="0"/>
              </a:rPr>
              <a:t>Research </a:t>
            </a:r>
            <a:r>
              <a:rPr lang="en-AU" sz="3200" dirty="0">
                <a:solidFill>
                  <a:srgbClr val="0070C0"/>
                </a:solidFill>
                <a:latin typeface="Tw Cen MT" panose="020B0602020104020603" pitchFamily="34" charset="0"/>
              </a:rPr>
              <a:t>Engagement and </a:t>
            </a:r>
            <a:r>
              <a:rPr lang="en-AU" sz="3200" dirty="0" smtClean="0">
                <a:solidFill>
                  <a:srgbClr val="0070C0"/>
                </a:solidFill>
                <a:latin typeface="Tw Cen MT" panose="020B0602020104020603" pitchFamily="34" charset="0"/>
              </a:rPr>
              <a:t>Business Partnerships </a:t>
            </a:r>
            <a:endParaRPr lang="en-AU" sz="3200" dirty="0">
              <a:solidFill>
                <a:srgbClr val="0070C0"/>
              </a:solidFill>
              <a:latin typeface="Tw Cen MT" panose="020B0602020104020603" pitchFamily="34" charset="0"/>
            </a:endParaRPr>
          </a:p>
        </p:txBody>
      </p:sp>
      <p:sp>
        <p:nvSpPr>
          <p:cNvPr id="4"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3029014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0552" y="395112"/>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466582" y="585216"/>
            <a:ext cx="8503328" cy="1499616"/>
          </a:xfrm>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a:xfrm>
            <a:off x="1540316" y="2179636"/>
            <a:ext cx="4754880" cy="822960"/>
          </a:xfrm>
        </p:spPr>
        <p:txBody>
          <a:bodyPr>
            <a:normAutofit/>
          </a:bodyPr>
          <a:lstStyle/>
          <a:p>
            <a:r>
              <a:rPr lang="en-US" sz="2400" dirty="0" smtClean="0"/>
              <a:t>Andrew Forbes</a:t>
            </a:r>
            <a:endParaRPr lang="en-US" sz="2400" dirty="0"/>
          </a:p>
        </p:txBody>
      </p:sp>
      <p:sp>
        <p:nvSpPr>
          <p:cNvPr id="4" name="Content Placeholder 3"/>
          <p:cNvSpPr>
            <a:spLocks noGrp="1"/>
          </p:cNvSpPr>
          <p:nvPr>
            <p:ph sz="half" idx="2"/>
          </p:nvPr>
        </p:nvSpPr>
        <p:spPr>
          <a:xfrm>
            <a:off x="1524000" y="2967787"/>
            <a:ext cx="4334256" cy="1854935"/>
          </a:xfrm>
        </p:spPr>
        <p:txBody>
          <a:bodyPr>
            <a:noAutofit/>
          </a:bodyPr>
          <a:lstStyle/>
          <a:p>
            <a:r>
              <a:rPr lang="en-US" sz="2200" dirty="0" smtClean="0"/>
              <a:t>Manager CRM and Online Applications</a:t>
            </a:r>
            <a:endParaRPr lang="en-US" sz="2200" dirty="0"/>
          </a:p>
          <a:p>
            <a:r>
              <a:rPr lang="en-US" sz="2200" dirty="0" smtClean="0"/>
              <a:t>The University of Queensland</a:t>
            </a:r>
            <a:endParaRPr lang="en-US" sz="2200" dirty="0"/>
          </a:p>
          <a:p>
            <a:r>
              <a:rPr lang="en-US" sz="2200" dirty="0"/>
              <a:t>a</a:t>
            </a:r>
            <a:r>
              <a:rPr lang="en-US" sz="2200" dirty="0" smtClean="0"/>
              <a:t>.forbes@uq.edu.au</a:t>
            </a:r>
            <a:endParaRPr lang="en-US" sz="2200" dirty="0"/>
          </a:p>
        </p:txBody>
      </p:sp>
      <p:sp>
        <p:nvSpPr>
          <p:cNvPr id="7" name="Content Placeholder 3"/>
          <p:cNvSpPr txBox="1">
            <a:spLocks/>
          </p:cNvSpPr>
          <p:nvPr/>
        </p:nvSpPr>
        <p:spPr>
          <a:xfrm>
            <a:off x="5874572" y="2853399"/>
            <a:ext cx="4334256" cy="2794346"/>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Clr>
                <a:srgbClr val="F8931D"/>
              </a:buClr>
            </a:pPr>
            <a:r>
              <a:rPr lang="en-US" dirty="0" smtClean="0">
                <a:solidFill>
                  <a:prstClr val="black"/>
                </a:solidFill>
              </a:rPr>
              <a:t>Andrew is a qualified chef, high-school science teacher, </a:t>
            </a:r>
            <a:r>
              <a:rPr lang="en-US" dirty="0">
                <a:solidFill>
                  <a:prstClr val="black"/>
                </a:solidFill>
              </a:rPr>
              <a:t>pharmaceutical industry trainer</a:t>
            </a:r>
            <a:r>
              <a:rPr lang="en-US" dirty="0" smtClean="0">
                <a:solidFill>
                  <a:prstClr val="black"/>
                </a:solidFill>
              </a:rPr>
              <a:t>, marketer and CRM manager. He has limited technical ability and limited desire to change that.</a:t>
            </a:r>
          </a:p>
          <a:p>
            <a:pPr>
              <a:buClr>
                <a:srgbClr val="F8931D"/>
              </a:buClr>
            </a:pPr>
            <a:r>
              <a:rPr lang="en-US" dirty="0" smtClean="0">
                <a:solidFill>
                  <a:prstClr val="black"/>
                </a:solidFill>
              </a:rPr>
              <a:t>Andrew has been in Higher Education for about 3 years including 18 months at CDU and the same at UQ.</a:t>
            </a:r>
            <a:endParaRPr lang="en-US" dirty="0">
              <a:solidFill>
                <a:prstClr val="black"/>
              </a:solidFill>
            </a:endParaRPr>
          </a:p>
        </p:txBody>
      </p:sp>
      <p:sp>
        <p:nvSpPr>
          <p:cNvPr id="10" name="Footer Placeholder 9"/>
          <p:cNvSpPr>
            <a:spLocks noGrp="1"/>
          </p:cNvSpPr>
          <p:nvPr>
            <p:ph type="ftr" sz="quarter" idx="11"/>
          </p:nvPr>
        </p:nvSpPr>
        <p:spPr/>
        <p:txBody>
          <a:bodyPr/>
          <a:lstStyle/>
          <a:p>
            <a:r>
              <a:rPr lang="en-US">
                <a:solidFill>
                  <a:prstClr val="black">
                    <a:lumMod val="90000"/>
                    <a:lumOff val="10000"/>
                  </a:prstClr>
                </a:solidFill>
              </a:rPr>
              <a:t>ADU 9-11 November 2016</a:t>
            </a:r>
          </a:p>
        </p:txBody>
      </p:sp>
    </p:spTree>
    <p:extLst>
      <p:ext uri="{BB962C8B-B14F-4D97-AF65-F5344CB8AC3E}">
        <p14:creationId xmlns:p14="http://schemas.microsoft.com/office/powerpoint/2010/main" val="1923449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5644"/>
          </a:xfrm>
        </p:spPr>
        <p:txBody>
          <a:bodyPr/>
          <a:lstStyle/>
          <a:p>
            <a:r>
              <a:rPr lang="en-AU" dirty="0"/>
              <a:t>Some key points</a:t>
            </a:r>
          </a:p>
        </p:txBody>
      </p:sp>
      <p:sp>
        <p:nvSpPr>
          <p:cNvPr id="3" name="Content Placeholder 2"/>
          <p:cNvSpPr>
            <a:spLocks noGrp="1"/>
          </p:cNvSpPr>
          <p:nvPr>
            <p:ph idx="1"/>
          </p:nvPr>
        </p:nvSpPr>
        <p:spPr>
          <a:xfrm>
            <a:off x="838199" y="1350817"/>
            <a:ext cx="10872019" cy="4525963"/>
          </a:xfrm>
        </p:spPr>
        <p:txBody>
          <a:bodyPr>
            <a:noAutofit/>
          </a:bodyPr>
          <a:lstStyle/>
          <a:p>
            <a:r>
              <a:rPr lang="en-GB" sz="3200" dirty="0">
                <a:latin typeface="Tw Cen MT" panose="020B0602020104020603" pitchFamily="34" charset="0"/>
              </a:rPr>
              <a:t>staff </a:t>
            </a:r>
            <a:r>
              <a:rPr lang="en-GB" sz="3200" u="sng" dirty="0">
                <a:latin typeface="Tw Cen MT" panose="020B0602020104020603" pitchFamily="34" charset="0"/>
              </a:rPr>
              <a:t>trust</a:t>
            </a:r>
            <a:r>
              <a:rPr lang="en-GB" sz="3200" dirty="0">
                <a:latin typeface="Tw Cen MT" panose="020B0602020104020603" pitchFamily="34" charset="0"/>
              </a:rPr>
              <a:t> and change fatigue</a:t>
            </a:r>
          </a:p>
          <a:p>
            <a:r>
              <a:rPr lang="en-GB" sz="3200" dirty="0" smtClean="0">
                <a:latin typeface="Tw Cen MT" panose="020B0602020104020603" pitchFamily="34" charset="0"/>
              </a:rPr>
              <a:t>the </a:t>
            </a:r>
            <a:r>
              <a:rPr lang="en-GB" sz="3200" u="sng" dirty="0">
                <a:latin typeface="Tw Cen MT" panose="020B0602020104020603" pitchFamily="34" charset="0"/>
              </a:rPr>
              <a:t>scale</a:t>
            </a:r>
            <a:r>
              <a:rPr lang="en-GB" sz="3200" dirty="0">
                <a:latin typeface="Tw Cen MT" panose="020B0602020104020603" pitchFamily="34" charset="0"/>
              </a:rPr>
              <a:t> of the business </a:t>
            </a:r>
            <a:r>
              <a:rPr lang="en-GB" sz="3200" dirty="0" smtClean="0">
                <a:latin typeface="Tw Cen MT" panose="020B0602020104020603" pitchFamily="34" charset="0"/>
              </a:rPr>
              <a:t>changes</a:t>
            </a:r>
          </a:p>
          <a:p>
            <a:r>
              <a:rPr lang="en-GB" sz="3200" dirty="0" smtClean="0">
                <a:latin typeface="Tw Cen MT" panose="020B0602020104020603" pitchFamily="34" charset="0"/>
              </a:rPr>
              <a:t>work </a:t>
            </a:r>
            <a:r>
              <a:rPr lang="en-GB" sz="3200" dirty="0">
                <a:latin typeface="Tw Cen MT" panose="020B0602020104020603" pitchFamily="34" charset="0"/>
              </a:rPr>
              <a:t>required to </a:t>
            </a:r>
            <a:r>
              <a:rPr lang="en-GB" sz="3200" u="sng" dirty="0">
                <a:latin typeface="Tw Cen MT" panose="020B0602020104020603" pitchFamily="34" charset="0"/>
              </a:rPr>
              <a:t>plan</a:t>
            </a:r>
            <a:r>
              <a:rPr lang="en-GB" sz="3200" dirty="0">
                <a:latin typeface="Tw Cen MT" panose="020B0602020104020603" pitchFamily="34" charset="0"/>
              </a:rPr>
              <a:t>, execute and </a:t>
            </a:r>
            <a:r>
              <a:rPr lang="en-GB" sz="3200" dirty="0" smtClean="0">
                <a:latin typeface="Tw Cen MT" panose="020B0602020104020603" pitchFamily="34" charset="0"/>
              </a:rPr>
              <a:t>govern </a:t>
            </a:r>
            <a:r>
              <a:rPr lang="en-GB" sz="3200" dirty="0">
                <a:latin typeface="Tw Cen MT" panose="020B0602020104020603" pitchFamily="34" charset="0"/>
              </a:rPr>
              <a:t>data integration </a:t>
            </a:r>
          </a:p>
          <a:p>
            <a:r>
              <a:rPr lang="en-GB" sz="3200" dirty="0">
                <a:latin typeface="Tw Cen MT" panose="020B0602020104020603" pitchFamily="34" charset="0"/>
              </a:rPr>
              <a:t>ability to effectively and accurately analyse, </a:t>
            </a:r>
            <a:r>
              <a:rPr lang="en-GB" sz="3200" u="sng" dirty="0">
                <a:latin typeface="Tw Cen MT" panose="020B0602020104020603" pitchFamily="34" charset="0"/>
              </a:rPr>
              <a:t>and use</a:t>
            </a:r>
            <a:r>
              <a:rPr lang="en-GB" sz="3200" dirty="0">
                <a:latin typeface="Tw Cen MT" panose="020B0602020104020603" pitchFamily="34" charset="0"/>
              </a:rPr>
              <a:t>, the volume of data that will become available</a:t>
            </a:r>
          </a:p>
          <a:p>
            <a:r>
              <a:rPr lang="en-GB" sz="3200" dirty="0">
                <a:latin typeface="Tw Cen MT" panose="020B0602020104020603" pitchFamily="34" charset="0"/>
              </a:rPr>
              <a:t>a wide </a:t>
            </a:r>
            <a:r>
              <a:rPr lang="en-GB" sz="3200" u="sng" dirty="0">
                <a:latin typeface="Tw Cen MT" panose="020B0602020104020603" pitchFamily="34" charset="0"/>
              </a:rPr>
              <a:t>disparity</a:t>
            </a:r>
            <a:r>
              <a:rPr lang="en-GB" sz="3200" dirty="0">
                <a:latin typeface="Tw Cen MT" panose="020B0602020104020603" pitchFamily="34" charset="0"/>
              </a:rPr>
              <a:t> in the quality, tone and accuracy of enterprise content, </a:t>
            </a:r>
            <a:r>
              <a:rPr lang="en-GB" sz="3200" dirty="0" smtClean="0">
                <a:latin typeface="Tw Cen MT" panose="020B0602020104020603" pitchFamily="34" charset="0"/>
              </a:rPr>
              <a:t>which underpins the </a:t>
            </a:r>
            <a:r>
              <a:rPr lang="en-GB" sz="3200" dirty="0">
                <a:latin typeface="Tw Cen MT" panose="020B0602020104020603" pitchFamily="34" charset="0"/>
              </a:rPr>
              <a:t>entire customer experience</a:t>
            </a:r>
          </a:p>
          <a:p>
            <a:r>
              <a:rPr lang="en-GB" sz="3200" dirty="0">
                <a:latin typeface="Tw Cen MT" panose="020B0602020104020603" pitchFamily="34" charset="0"/>
              </a:rPr>
              <a:t>limited </a:t>
            </a:r>
            <a:r>
              <a:rPr lang="en-GB" sz="3200" dirty="0" smtClean="0">
                <a:latin typeface="Tw Cen MT" panose="020B0602020104020603" pitchFamily="34" charset="0"/>
              </a:rPr>
              <a:t>scope </a:t>
            </a:r>
            <a:r>
              <a:rPr lang="en-GB" sz="3200" dirty="0">
                <a:latin typeface="Tw Cen MT" panose="020B0602020104020603" pitchFamily="34" charset="0"/>
              </a:rPr>
              <a:t>for </a:t>
            </a:r>
            <a:r>
              <a:rPr lang="en-GB" sz="3200" u="sng" dirty="0">
                <a:latin typeface="Tw Cen MT" panose="020B0602020104020603" pitchFamily="34" charset="0"/>
              </a:rPr>
              <a:t>standardisation</a:t>
            </a:r>
            <a:r>
              <a:rPr lang="en-GB" sz="3200" dirty="0">
                <a:latin typeface="Tw Cen MT" panose="020B0602020104020603" pitchFamily="34" charset="0"/>
              </a:rPr>
              <a:t> unless </a:t>
            </a:r>
            <a:r>
              <a:rPr lang="en-GB" sz="3200" dirty="0" smtClean="0">
                <a:latin typeface="Tw Cen MT" panose="020B0602020104020603" pitchFamily="34" charset="0"/>
              </a:rPr>
              <a:t>mandated</a:t>
            </a:r>
          </a:p>
        </p:txBody>
      </p:sp>
      <p:sp>
        <p:nvSpPr>
          <p:cNvPr id="4"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3180986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84411"/>
            <a:ext cx="8229600" cy="432048"/>
          </a:xfrm>
        </p:spPr>
        <p:txBody>
          <a:bodyPr>
            <a:normAutofit fontScale="90000"/>
          </a:bodyPr>
          <a:lstStyle/>
          <a:p>
            <a:pPr algn="ctr"/>
            <a:r>
              <a:rPr lang="en-AU" dirty="0"/>
              <a:t>Program Governance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50519140"/>
              </p:ext>
            </p:extLst>
          </p:nvPr>
        </p:nvGraphicFramePr>
        <p:xfrm>
          <a:off x="462116" y="663677"/>
          <a:ext cx="11248103" cy="3005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868957670"/>
              </p:ext>
            </p:extLst>
          </p:nvPr>
        </p:nvGraphicFramePr>
        <p:xfrm>
          <a:off x="471948" y="3468044"/>
          <a:ext cx="11248103" cy="25916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3"/>
          <p:cNvSpPr txBox="1">
            <a:spLocks/>
          </p:cNvSpPr>
          <p:nvPr/>
        </p:nvSpPr>
        <p:spPr>
          <a:xfrm>
            <a:off x="4865236" y="6335958"/>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22141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038" y="58615"/>
            <a:ext cx="7718809" cy="562074"/>
          </a:xfrm>
        </p:spPr>
        <p:txBody>
          <a:bodyPr>
            <a:normAutofit fontScale="90000"/>
          </a:bodyPr>
          <a:lstStyle/>
          <a:p>
            <a:pPr algn="ctr"/>
            <a:r>
              <a:rPr lang="en-AU" dirty="0"/>
              <a:t>M</a:t>
            </a:r>
            <a:r>
              <a:rPr lang="en-AU" dirty="0" smtClean="0"/>
              <a:t>aturity </a:t>
            </a:r>
            <a:r>
              <a:rPr lang="en-AU" dirty="0"/>
              <a:t>M</a:t>
            </a:r>
            <a:r>
              <a:rPr lang="en-AU" dirty="0" smtClean="0"/>
              <a:t>atrix</a:t>
            </a:r>
            <a:endParaRPr lang="en-AU" dirty="0"/>
          </a:p>
        </p:txBody>
      </p:sp>
      <p:pic>
        <p:nvPicPr>
          <p:cNvPr id="12" name="Picture 11"/>
          <p:cNvPicPr>
            <a:picLocks noChangeAspect="1"/>
          </p:cNvPicPr>
          <p:nvPr/>
        </p:nvPicPr>
        <p:blipFill>
          <a:blip r:embed="rId2"/>
          <a:stretch>
            <a:fillRect/>
          </a:stretch>
        </p:blipFill>
        <p:spPr>
          <a:xfrm>
            <a:off x="1882708" y="620689"/>
            <a:ext cx="9592510" cy="6039527"/>
          </a:xfrm>
          <a:prstGeom prst="rect">
            <a:avLst/>
          </a:prstGeom>
        </p:spPr>
      </p:pic>
      <p:sp>
        <p:nvSpPr>
          <p:cNvPr id="5"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
        <p:nvSpPr>
          <p:cNvPr id="4" name="Left Brace 3"/>
          <p:cNvSpPr/>
          <p:nvPr/>
        </p:nvSpPr>
        <p:spPr>
          <a:xfrm>
            <a:off x="1547438" y="944542"/>
            <a:ext cx="602901" cy="4803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p:cNvSpPr txBox="1"/>
          <p:nvPr/>
        </p:nvSpPr>
        <p:spPr>
          <a:xfrm rot="16200000">
            <a:off x="-1132428" y="2989543"/>
            <a:ext cx="4324756" cy="769441"/>
          </a:xfrm>
          <a:prstGeom prst="rect">
            <a:avLst/>
          </a:prstGeom>
          <a:noFill/>
        </p:spPr>
        <p:txBody>
          <a:bodyPr wrap="square" rtlCol="0">
            <a:spAutoFit/>
          </a:bodyPr>
          <a:lstStyle/>
          <a:p>
            <a:pPr algn="ctr"/>
            <a:r>
              <a:rPr lang="en-AU" sz="4400" dirty="0" smtClean="0">
                <a:solidFill>
                  <a:srgbClr val="FF0000"/>
                </a:solidFill>
              </a:rPr>
              <a:t>EXAMPLE ONLY</a:t>
            </a:r>
            <a:endParaRPr lang="en-AU" sz="4400" dirty="0">
              <a:solidFill>
                <a:srgbClr val="FF0000"/>
              </a:solidFill>
            </a:endParaRPr>
          </a:p>
        </p:txBody>
      </p:sp>
    </p:spTree>
    <p:extLst>
      <p:ext uri="{BB962C8B-B14F-4D97-AF65-F5344CB8AC3E}">
        <p14:creationId xmlns:p14="http://schemas.microsoft.com/office/powerpoint/2010/main" val="1668989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79" y="33478"/>
            <a:ext cx="8229600" cy="706090"/>
          </a:xfrm>
        </p:spPr>
        <p:txBody>
          <a:bodyPr/>
          <a:lstStyle/>
          <a:p>
            <a:r>
              <a:rPr lang="en-AU" dirty="0" smtClean="0"/>
              <a:t>Half a plan</a:t>
            </a:r>
            <a:endParaRPr lang="en-AU" dirty="0"/>
          </a:p>
        </p:txBody>
      </p:sp>
      <p:sp>
        <p:nvSpPr>
          <p:cNvPr id="3" name="Content Placeholder 2"/>
          <p:cNvSpPr>
            <a:spLocks noGrp="1"/>
          </p:cNvSpPr>
          <p:nvPr>
            <p:ph idx="1"/>
          </p:nvPr>
        </p:nvSpPr>
        <p:spPr>
          <a:xfrm>
            <a:off x="854603" y="739568"/>
            <a:ext cx="10821589" cy="5540652"/>
          </a:xfrm>
        </p:spPr>
        <p:txBody>
          <a:bodyPr>
            <a:noAutofit/>
          </a:bodyPr>
          <a:lstStyle/>
          <a:p>
            <a:pPr eaLnBrk="1" fontAlgn="ctr" hangingPunct="1"/>
            <a:r>
              <a:rPr lang="en-AU" sz="3000" dirty="0">
                <a:latin typeface="Tw Cen MT" panose="020B0602020104020603" pitchFamily="34" charset="0"/>
              </a:rPr>
              <a:t>Architectural Review</a:t>
            </a:r>
          </a:p>
          <a:p>
            <a:pPr eaLnBrk="1" fontAlgn="ctr" hangingPunct="1"/>
            <a:r>
              <a:rPr lang="en-AU" sz="3000" dirty="0">
                <a:latin typeface="Tw Cen MT" panose="020B0602020104020603" pitchFamily="34" charset="0"/>
              </a:rPr>
              <a:t>BA of marketing and enquiry management tools scheduled to transition to a central Cx platform</a:t>
            </a:r>
          </a:p>
          <a:p>
            <a:pPr eaLnBrk="1" fontAlgn="ctr" hangingPunct="1"/>
            <a:r>
              <a:rPr lang="en-AU" sz="3000" dirty="0">
                <a:latin typeface="Tw Cen MT" panose="020B0602020104020603" pitchFamily="34" charset="0"/>
              </a:rPr>
              <a:t>Develop Detailed Implementation Plan</a:t>
            </a:r>
            <a:r>
              <a:rPr lang="en-AU" sz="3000" dirty="0">
                <a:solidFill>
                  <a:srgbClr val="1F497D"/>
                </a:solidFill>
                <a:latin typeface="Tw Cen MT" panose="020B0602020104020603" pitchFamily="34" charset="0"/>
                <a:ea typeface="Calibri" panose="020F0502020204030204" pitchFamily="34" charset="0"/>
                <a:cs typeface="Times New Roman" panose="02020603050405020304" pitchFamily="18" charset="0"/>
              </a:rPr>
              <a:t> </a:t>
            </a:r>
            <a:endParaRPr lang="en-AU" sz="3000" dirty="0">
              <a:latin typeface="Tw Cen MT" panose="020B0602020104020603" pitchFamily="34" charset="0"/>
            </a:endParaRPr>
          </a:p>
          <a:p>
            <a:pPr eaLnBrk="1" fontAlgn="ctr" hangingPunct="1"/>
            <a:r>
              <a:rPr lang="en-AU" sz="3000" dirty="0">
                <a:latin typeface="Tw Cen MT" panose="020B0602020104020603" pitchFamily="34" charset="0"/>
              </a:rPr>
              <a:t>Negotiate Licences, terms and Conditions</a:t>
            </a:r>
          </a:p>
          <a:p>
            <a:pPr eaLnBrk="1" fontAlgn="ctr" hangingPunct="1"/>
            <a:r>
              <a:rPr lang="en-AU" sz="3000" dirty="0">
                <a:latin typeface="Tw Cen MT" panose="020B0602020104020603" pitchFamily="34" charset="0"/>
              </a:rPr>
              <a:t>Switch over of Library Staff and </a:t>
            </a:r>
            <a:r>
              <a:rPr lang="en-AU" sz="3000" dirty="0" err="1">
                <a:latin typeface="Tw Cen MT" panose="020B0602020104020603" pitchFamily="34" charset="0"/>
              </a:rPr>
              <a:t>LibAnswers</a:t>
            </a:r>
            <a:endParaRPr lang="en-AU" sz="3000" dirty="0">
              <a:latin typeface="Tw Cen MT" panose="020B0602020104020603" pitchFamily="34" charset="0"/>
            </a:endParaRPr>
          </a:p>
          <a:p>
            <a:pPr eaLnBrk="1" fontAlgn="ctr" hangingPunct="1"/>
            <a:r>
              <a:rPr lang="en-AU" sz="3000" dirty="0">
                <a:latin typeface="Tw Cen MT" panose="020B0602020104020603" pitchFamily="34" charset="0"/>
              </a:rPr>
              <a:t>Build Campaigns and Collateral for </a:t>
            </a:r>
            <a:r>
              <a:rPr lang="en-AU" sz="3000" dirty="0" smtClean="0">
                <a:latin typeface="Tw Cen MT" panose="020B0602020104020603" pitchFamily="34" charset="0"/>
              </a:rPr>
              <a:t>Lead </a:t>
            </a:r>
            <a:r>
              <a:rPr lang="en-AU" sz="3000" dirty="0">
                <a:latin typeface="Tw Cen MT" panose="020B0602020104020603" pitchFamily="34" charset="0"/>
              </a:rPr>
              <a:t>Generation and </a:t>
            </a:r>
            <a:r>
              <a:rPr lang="en-AU" sz="3000" dirty="0" smtClean="0">
                <a:latin typeface="Tw Cen MT" panose="020B0602020104020603" pitchFamily="34" charset="0"/>
              </a:rPr>
              <a:t>Nurturing</a:t>
            </a:r>
            <a:endParaRPr lang="en-AU" sz="3000" dirty="0">
              <a:latin typeface="Tw Cen MT" panose="020B0602020104020603" pitchFamily="34" charset="0"/>
            </a:endParaRPr>
          </a:p>
          <a:p>
            <a:pPr eaLnBrk="1" fontAlgn="ctr" hangingPunct="1"/>
            <a:r>
              <a:rPr lang="en-AU" sz="3000" dirty="0">
                <a:latin typeface="Tw Cen MT" panose="020B0602020104020603" pitchFamily="34" charset="0"/>
              </a:rPr>
              <a:t>Identity management </a:t>
            </a:r>
            <a:r>
              <a:rPr lang="en-AU" sz="3000" dirty="0" smtClean="0">
                <a:latin typeface="Tw Cen MT" panose="020B0602020104020603" pitchFamily="34" charset="0"/>
              </a:rPr>
              <a:t>project </a:t>
            </a:r>
            <a:r>
              <a:rPr lang="en-AU" sz="3000" dirty="0">
                <a:latin typeface="Tw Cen MT" panose="020B0602020104020603" pitchFamily="34" charset="0"/>
              </a:rPr>
              <a:t>(</a:t>
            </a:r>
            <a:r>
              <a:rPr lang="en-AU" sz="3000" dirty="0" smtClean="0">
                <a:latin typeface="Tw Cen MT" panose="020B0602020104020603" pitchFamily="34" charset="0"/>
              </a:rPr>
              <a:t>Personas)</a:t>
            </a:r>
            <a:endParaRPr lang="en-AU" sz="3000" dirty="0">
              <a:latin typeface="Tw Cen MT" panose="020B0602020104020603" pitchFamily="34" charset="0"/>
            </a:endParaRPr>
          </a:p>
          <a:p>
            <a:pPr eaLnBrk="1" fontAlgn="ctr" hangingPunct="1"/>
            <a:r>
              <a:rPr lang="en-AU" sz="3000" dirty="0">
                <a:latin typeface="Tw Cen MT" panose="020B0602020104020603" pitchFamily="34" charset="0"/>
              </a:rPr>
              <a:t>Review of entry points for Cx from </a:t>
            </a:r>
            <a:r>
              <a:rPr lang="en-AU" sz="3000" dirty="0" smtClean="0">
                <a:latin typeface="Tw Cen MT" panose="020B0602020104020603" pitchFamily="34" charset="0"/>
              </a:rPr>
              <a:t>Webpages and myUQ</a:t>
            </a:r>
            <a:endParaRPr lang="en-AU" sz="3000" dirty="0">
              <a:latin typeface="Tw Cen MT" panose="020B0602020104020603" pitchFamily="34" charset="0"/>
            </a:endParaRPr>
          </a:p>
          <a:p>
            <a:pPr eaLnBrk="1" fontAlgn="ctr" hangingPunct="1"/>
            <a:r>
              <a:rPr lang="en-AU" sz="3000" dirty="0" smtClean="0">
                <a:latin typeface="Tw Cen MT" panose="020B0602020104020603" pitchFamily="34" charset="0"/>
              </a:rPr>
              <a:t>Upgrade </a:t>
            </a:r>
            <a:r>
              <a:rPr lang="en-AU" sz="3000" dirty="0">
                <a:latin typeface="Tw Cen MT" panose="020B0602020104020603" pitchFamily="34" charset="0"/>
              </a:rPr>
              <a:t>marketing functionality </a:t>
            </a:r>
            <a:r>
              <a:rPr lang="en-AU" sz="3000" dirty="0" smtClean="0">
                <a:latin typeface="Tw Cen MT" panose="020B0602020104020603" pitchFamily="34" charset="0"/>
              </a:rPr>
              <a:t>(OMC)</a:t>
            </a:r>
            <a:endParaRPr lang="en-AU" sz="3000" dirty="0">
              <a:latin typeface="Tw Cen MT" panose="020B0602020104020603" pitchFamily="34" charset="0"/>
            </a:endParaRPr>
          </a:p>
        </p:txBody>
      </p:sp>
      <p:sp>
        <p:nvSpPr>
          <p:cNvPr id="6"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3024811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80" y="30361"/>
            <a:ext cx="8229600" cy="778098"/>
          </a:xfrm>
        </p:spPr>
        <p:txBody>
          <a:bodyPr/>
          <a:lstStyle/>
          <a:p>
            <a:r>
              <a:rPr lang="en-AU" dirty="0" smtClean="0"/>
              <a:t>Five Eights of a plan</a:t>
            </a:r>
            <a:endParaRPr lang="en-AU" dirty="0"/>
          </a:p>
        </p:txBody>
      </p:sp>
      <p:sp>
        <p:nvSpPr>
          <p:cNvPr id="3" name="Content Placeholder 2"/>
          <p:cNvSpPr>
            <a:spLocks noGrp="1"/>
          </p:cNvSpPr>
          <p:nvPr>
            <p:ph idx="1"/>
          </p:nvPr>
        </p:nvSpPr>
        <p:spPr>
          <a:xfrm>
            <a:off x="734246" y="863352"/>
            <a:ext cx="9488129" cy="4929411"/>
          </a:xfrm>
        </p:spPr>
        <p:txBody>
          <a:bodyPr>
            <a:noAutofit/>
          </a:bodyPr>
          <a:lstStyle/>
          <a:p>
            <a:pPr eaLnBrk="1" fontAlgn="ctr" hangingPunct="1"/>
            <a:r>
              <a:rPr lang="en-AU" sz="3200" dirty="0" smtClean="0">
                <a:latin typeface="Tw Cen MT" panose="020B0602020104020603" pitchFamily="34" charset="0"/>
              </a:rPr>
              <a:t>Centralise </a:t>
            </a:r>
            <a:r>
              <a:rPr lang="en-AU" sz="3200" dirty="0">
                <a:latin typeface="Tw Cen MT" panose="020B0602020104020603" pitchFamily="34" charset="0"/>
              </a:rPr>
              <a:t>IMR, OMC and Faculty Marketing Comms</a:t>
            </a:r>
          </a:p>
          <a:p>
            <a:pPr eaLnBrk="1" fontAlgn="ctr" hangingPunct="1"/>
            <a:r>
              <a:rPr lang="en-AU" sz="3200" dirty="0" smtClean="0">
                <a:latin typeface="Tw Cen MT" panose="020B0602020104020603" pitchFamily="34" charset="0"/>
              </a:rPr>
              <a:t>Policy </a:t>
            </a:r>
            <a:r>
              <a:rPr lang="en-AU" sz="3200" dirty="0">
                <a:latin typeface="Tw Cen MT" panose="020B0602020104020603" pitchFamily="34" charset="0"/>
              </a:rPr>
              <a:t>Automation and Workflow </a:t>
            </a:r>
            <a:r>
              <a:rPr lang="en-AU" sz="3200" dirty="0" smtClean="0">
                <a:latin typeface="Tw Cen MT" panose="020B0602020104020603" pitchFamily="34" charset="0"/>
              </a:rPr>
              <a:t>Trials </a:t>
            </a:r>
            <a:endParaRPr lang="en-AU" sz="3200" dirty="0">
              <a:latin typeface="Tw Cen MT" panose="020B0602020104020603" pitchFamily="34" charset="0"/>
            </a:endParaRPr>
          </a:p>
          <a:p>
            <a:pPr eaLnBrk="1" fontAlgn="ctr" hangingPunct="1"/>
            <a:r>
              <a:rPr lang="en-AU" sz="3200" dirty="0" smtClean="0">
                <a:latin typeface="Tw Cen MT" panose="020B0602020104020603" pitchFamily="34" charset="0"/>
              </a:rPr>
              <a:t>Data </a:t>
            </a:r>
            <a:r>
              <a:rPr lang="en-AU" sz="3200" dirty="0">
                <a:latin typeface="Tw Cen MT" panose="020B0602020104020603" pitchFamily="34" charset="0"/>
              </a:rPr>
              <a:t>Integration and APIs (RE, Bb, HPRMS, SI-net, </a:t>
            </a:r>
            <a:r>
              <a:rPr lang="en-AU" sz="3200" dirty="0" err="1">
                <a:latin typeface="Tw Cen MT" panose="020B0602020104020603" pitchFamily="34" charset="0"/>
              </a:rPr>
              <a:t>etc</a:t>
            </a:r>
            <a:r>
              <a:rPr lang="en-AU" sz="3200" dirty="0">
                <a:latin typeface="Tw Cen MT" panose="020B0602020104020603" pitchFamily="34" charset="0"/>
              </a:rPr>
              <a:t>)</a:t>
            </a:r>
          </a:p>
          <a:p>
            <a:pPr eaLnBrk="1" fontAlgn="ctr" hangingPunct="1"/>
            <a:r>
              <a:rPr lang="en-AU" sz="3200" dirty="0">
                <a:latin typeface="Tw Cen MT" panose="020B0602020104020603" pitchFamily="34" charset="0"/>
              </a:rPr>
              <a:t>Review of Event Management Platforms</a:t>
            </a:r>
          </a:p>
          <a:p>
            <a:pPr eaLnBrk="1" fontAlgn="ctr" hangingPunct="1"/>
            <a:r>
              <a:rPr lang="en-AU" sz="3200" dirty="0">
                <a:latin typeface="Tw Cen MT" panose="020B0602020104020603" pitchFamily="34" charset="0"/>
              </a:rPr>
              <a:t>Advancement Project</a:t>
            </a:r>
          </a:p>
          <a:p>
            <a:pPr eaLnBrk="1" fontAlgn="ctr" hangingPunct="1"/>
            <a:r>
              <a:rPr lang="en-AU" sz="3200" dirty="0">
                <a:latin typeface="Tw Cen MT" panose="020B0602020104020603" pitchFamily="34" charset="0"/>
              </a:rPr>
              <a:t>Events </a:t>
            </a:r>
            <a:r>
              <a:rPr lang="en-AU" sz="3200" dirty="0" smtClean="0">
                <a:latin typeface="Tw Cen MT" panose="020B0602020104020603" pitchFamily="34" charset="0"/>
              </a:rPr>
              <a:t>Project</a:t>
            </a:r>
          </a:p>
          <a:p>
            <a:pPr eaLnBrk="1" fontAlgn="ctr" hangingPunct="1"/>
            <a:r>
              <a:rPr lang="en-AU" sz="3200" dirty="0" smtClean="0">
                <a:latin typeface="Tw Cen MT" panose="020B0602020104020603" pitchFamily="34" charset="0"/>
              </a:rPr>
              <a:t>Integration Cloud</a:t>
            </a:r>
            <a:endParaRPr lang="en-AU" sz="3200" dirty="0">
              <a:latin typeface="Tw Cen MT" panose="020B0602020104020603" pitchFamily="34" charset="0"/>
            </a:endParaRPr>
          </a:p>
          <a:p>
            <a:pPr eaLnBrk="1" fontAlgn="ctr" hangingPunct="1"/>
            <a:r>
              <a:rPr lang="en-AU" sz="3200" dirty="0">
                <a:latin typeface="Tw Cen MT" panose="020B0602020104020603" pitchFamily="34" charset="0"/>
              </a:rPr>
              <a:t>Cognitive Computing Trial</a:t>
            </a:r>
          </a:p>
          <a:p>
            <a:pPr eaLnBrk="1" fontAlgn="ctr" hangingPunct="1"/>
            <a:r>
              <a:rPr lang="en-AU" sz="3200" dirty="0">
                <a:latin typeface="Tw Cen MT" panose="020B0602020104020603" pitchFamily="34" charset="0"/>
              </a:rPr>
              <a:t>Etc..</a:t>
            </a:r>
          </a:p>
          <a:p>
            <a:endParaRPr lang="en-AU" sz="3200" dirty="0">
              <a:latin typeface="Tw Cen MT" panose="020B0602020104020603" pitchFamily="34" charset="0"/>
            </a:endParaRPr>
          </a:p>
        </p:txBody>
      </p:sp>
      <p:sp>
        <p:nvSpPr>
          <p:cNvPr id="5"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3973054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 what are we doing now??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44" y="1484784"/>
            <a:ext cx="4248472" cy="4248472"/>
          </a:xfrm>
          <a:prstGeom prst="rect">
            <a:avLst/>
          </a:prstGeom>
        </p:spPr>
      </p:pic>
      <p:sp>
        <p:nvSpPr>
          <p:cNvPr id="4"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2582496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Going enterprise</a:t>
            </a:r>
            <a:endParaRPr lang="en-US" dirty="0"/>
          </a:p>
        </p:txBody>
      </p:sp>
      <p:sp>
        <p:nvSpPr>
          <p:cNvPr id="3" name="Subtitle 2"/>
          <p:cNvSpPr>
            <a:spLocks noGrp="1"/>
          </p:cNvSpPr>
          <p:nvPr>
            <p:ph type="subTitle" idx="1"/>
          </p:nvPr>
        </p:nvSpPr>
        <p:spPr/>
        <p:txBody>
          <a:bodyPr/>
          <a:lstStyle/>
          <a:p>
            <a:r>
              <a:rPr lang="en-US" dirty="0" smtClean="0"/>
              <a:t>2017-2019</a:t>
            </a:r>
            <a:endParaRPr lang="en-US" dirty="0"/>
          </a:p>
        </p:txBody>
      </p:sp>
      <p:sp>
        <p:nvSpPr>
          <p:cNvPr id="4" name="Footer Placeholder 3"/>
          <p:cNvSpPr>
            <a:spLocks noGrp="1"/>
          </p:cNvSpPr>
          <p:nvPr>
            <p:ph type="ftr" sz="quarter" idx="11"/>
          </p:nvPr>
        </p:nvSpPr>
        <p:spPr/>
        <p:txBody>
          <a:bodyPr/>
          <a:lstStyle/>
          <a:p>
            <a:r>
              <a:rPr lang="en-US" dirty="0">
                <a:solidFill>
                  <a:prstClr val="black">
                    <a:lumMod val="90000"/>
                    <a:lumOff val="10000"/>
                  </a:prstClr>
                </a:solidFill>
              </a:rPr>
              <a:t>ADU 9-11 November 2016</a:t>
            </a:r>
          </a:p>
        </p:txBody>
      </p:sp>
      <p:pic>
        <p:nvPicPr>
          <p:cNvPr id="1028" name="Picture 4" descr="http://1.bp.blogspot.com/_2ysBnJLrJpY/TATWPjEw4FI/AAAAAAAAAyo/N4YoQ77CMX0/s400/DSC02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07" y="824331"/>
            <a:ext cx="4191689" cy="2642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96932" y="914393"/>
            <a:ext cx="6214068" cy="1323439"/>
          </a:xfrm>
          <a:prstGeom prst="rect">
            <a:avLst/>
          </a:prstGeom>
          <a:noFill/>
        </p:spPr>
        <p:txBody>
          <a:bodyPr wrap="square" rtlCol="0">
            <a:spAutoFit/>
          </a:bodyPr>
          <a:lstStyle/>
          <a:p>
            <a:r>
              <a:rPr lang="en-AU" sz="4000" dirty="0" smtClean="0"/>
              <a:t>A RISING TIDE</a:t>
            </a:r>
          </a:p>
          <a:p>
            <a:r>
              <a:rPr lang="en-AU" sz="4000" dirty="0" smtClean="0"/>
              <a:t>LIFTS ALL BOATS</a:t>
            </a:r>
            <a:endParaRPr lang="en-AU" sz="4000" dirty="0"/>
          </a:p>
        </p:txBody>
      </p:sp>
    </p:spTree>
    <p:extLst>
      <p:ext uri="{BB962C8B-B14F-4D97-AF65-F5344CB8AC3E}">
        <p14:creationId xmlns:p14="http://schemas.microsoft.com/office/powerpoint/2010/main" val="565506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MITIGATION</a:t>
            </a:r>
            <a:endParaRPr lang="en-AU" dirty="0"/>
          </a:p>
        </p:txBody>
      </p:sp>
      <p:sp>
        <p:nvSpPr>
          <p:cNvPr id="3" name="Content Placeholder 2"/>
          <p:cNvSpPr>
            <a:spLocks noGrp="1"/>
          </p:cNvSpPr>
          <p:nvPr>
            <p:ph idx="1"/>
          </p:nvPr>
        </p:nvSpPr>
        <p:spPr/>
        <p:txBody>
          <a:bodyPr>
            <a:normAutofit/>
          </a:bodyPr>
          <a:lstStyle/>
          <a:p>
            <a:pPr marL="266700" indent="-266700">
              <a:buFont typeface="Arial" panose="020B0604020202020204" pitchFamily="34" charset="0"/>
              <a:buChar char="•"/>
            </a:pPr>
            <a:r>
              <a:rPr lang="en-AU" sz="2400" dirty="0" smtClean="0"/>
              <a:t>Ongoing Finances</a:t>
            </a:r>
          </a:p>
          <a:p>
            <a:pPr marL="266700" indent="-266700">
              <a:buFont typeface="Arial" panose="020B0604020202020204" pitchFamily="34" charset="0"/>
              <a:buChar char="•"/>
            </a:pPr>
            <a:r>
              <a:rPr lang="en-AU" sz="2400" dirty="0" smtClean="0"/>
              <a:t>Resistance (Loss of Autonomy)</a:t>
            </a:r>
          </a:p>
          <a:p>
            <a:pPr marL="266700" indent="-266700">
              <a:buFont typeface="Arial" panose="020B0604020202020204" pitchFamily="34" charset="0"/>
              <a:buChar char="•"/>
            </a:pPr>
            <a:r>
              <a:rPr lang="en-AU" sz="2400" dirty="0" smtClean="0"/>
              <a:t>BAU not yet established for core functionality – Change Fatigue</a:t>
            </a:r>
          </a:p>
          <a:p>
            <a:pPr marL="266700" indent="-266700">
              <a:buFont typeface="Arial" panose="020B0604020202020204" pitchFamily="34" charset="0"/>
              <a:buChar char="•"/>
            </a:pPr>
            <a:r>
              <a:rPr lang="en-AU" sz="2400" dirty="0" smtClean="0"/>
              <a:t>Lack of processes for change </a:t>
            </a:r>
            <a:r>
              <a:rPr lang="en-AU" sz="2400" dirty="0"/>
              <a:t>r</a:t>
            </a:r>
            <a:r>
              <a:rPr lang="en-AU" sz="2400" dirty="0" smtClean="0"/>
              <a:t>equests and coordination across platforms</a:t>
            </a:r>
            <a:endParaRPr lang="en-AU" sz="2400" dirty="0"/>
          </a:p>
          <a:p>
            <a:pPr marL="266700" indent="-266700">
              <a:buFont typeface="Arial" panose="020B0604020202020204" pitchFamily="34" charset="0"/>
              <a:buChar char="•"/>
            </a:pPr>
            <a:endParaRPr lang="en-AU" sz="2400" dirty="0"/>
          </a:p>
        </p:txBody>
      </p:sp>
      <p:sp>
        <p:nvSpPr>
          <p:cNvPr id="4" name="Footer Placeholder 3"/>
          <p:cNvSpPr>
            <a:spLocks noGrp="1"/>
          </p:cNvSpPr>
          <p:nvPr>
            <p:ph type="ftr" sz="quarter" idx="11"/>
          </p:nvPr>
        </p:nvSpPr>
        <p:spPr/>
        <p:txBody>
          <a:bodyPr/>
          <a:lstStyle/>
          <a:p>
            <a:r>
              <a:rPr lang="en-US" smtClean="0">
                <a:solidFill>
                  <a:prstClr val="black">
                    <a:lumMod val="90000"/>
                    <a:lumOff val="10000"/>
                  </a:prstClr>
                </a:solidFill>
              </a:rPr>
              <a:t>ADU 9-11 November 2016</a:t>
            </a:r>
            <a:endParaRPr lang="en-US">
              <a:solidFill>
                <a:prstClr val="black">
                  <a:lumMod val="90000"/>
                  <a:lumOff val="10000"/>
                </a:prstClr>
              </a:solidFill>
            </a:endParaRPr>
          </a:p>
        </p:txBody>
      </p:sp>
    </p:spTree>
    <p:extLst>
      <p:ext uri="{BB962C8B-B14F-4D97-AF65-F5344CB8AC3E}">
        <p14:creationId xmlns:p14="http://schemas.microsoft.com/office/powerpoint/2010/main" val="376375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869" y="587402"/>
            <a:ext cx="9720072" cy="1104564"/>
          </a:xfrm>
        </p:spPr>
        <p:txBody>
          <a:bodyPr/>
          <a:lstStyle/>
          <a:p>
            <a:r>
              <a:rPr lang="en-AU" dirty="0" smtClean="0"/>
              <a:t>The DATA HUB (ESB)</a:t>
            </a:r>
            <a:endParaRPr lang="en-AU" dirty="0"/>
          </a:p>
        </p:txBody>
      </p:sp>
      <p:sp>
        <p:nvSpPr>
          <p:cNvPr id="3" name="Content Placeholder 2"/>
          <p:cNvSpPr>
            <a:spLocks noGrp="1"/>
          </p:cNvSpPr>
          <p:nvPr>
            <p:ph idx="1"/>
          </p:nvPr>
        </p:nvSpPr>
        <p:spPr>
          <a:xfrm>
            <a:off x="977868" y="1617976"/>
            <a:ext cx="9720073" cy="4023360"/>
          </a:xfrm>
        </p:spPr>
        <p:txBody>
          <a:bodyPr/>
          <a:lstStyle/>
          <a:p>
            <a:r>
              <a:rPr lang="en-AU" dirty="0" smtClean="0"/>
              <a:t>From spaghetti and meatballs to a single data queue</a:t>
            </a:r>
          </a:p>
          <a:p>
            <a:r>
              <a:rPr lang="en-AU" dirty="0" smtClean="0"/>
              <a:t>Central APIs</a:t>
            </a:r>
          </a:p>
          <a:p>
            <a:r>
              <a:rPr lang="en-AU" dirty="0" smtClean="0"/>
              <a:t>Data Integration</a:t>
            </a:r>
            <a:endParaRPr lang="en-AU" dirty="0"/>
          </a:p>
          <a:p>
            <a:endParaRPr lang="en-AU" dirty="0" smtClean="0"/>
          </a:p>
        </p:txBody>
      </p:sp>
      <p:sp>
        <p:nvSpPr>
          <p:cNvPr id="4" name="Footer Placeholder 3"/>
          <p:cNvSpPr>
            <a:spLocks noGrp="1"/>
          </p:cNvSpPr>
          <p:nvPr>
            <p:ph type="ftr" sz="quarter" idx="11"/>
          </p:nvPr>
        </p:nvSpPr>
        <p:spPr/>
        <p:txBody>
          <a:bodyPr/>
          <a:lstStyle/>
          <a:p>
            <a:r>
              <a:rPr lang="en-US" dirty="0" smtClean="0">
                <a:solidFill>
                  <a:prstClr val="black">
                    <a:lumMod val="90000"/>
                    <a:lumOff val="10000"/>
                  </a:prstClr>
                </a:solidFill>
              </a:rPr>
              <a:t>ADU 9-11 November 2016</a:t>
            </a:r>
            <a:endParaRPr lang="en-US" dirty="0">
              <a:solidFill>
                <a:prstClr val="black">
                  <a:lumMod val="90000"/>
                  <a:lumOff val="10000"/>
                </a:prstClr>
              </a:solidFill>
            </a:endParaRPr>
          </a:p>
        </p:txBody>
      </p:sp>
      <p:sp>
        <p:nvSpPr>
          <p:cNvPr id="5" name="Right Arrow Callout 4"/>
          <p:cNvSpPr/>
          <p:nvPr/>
        </p:nvSpPr>
        <p:spPr>
          <a:xfrm>
            <a:off x="2944166" y="3436543"/>
            <a:ext cx="1507244" cy="174841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Stuff In</a:t>
            </a:r>
          </a:p>
          <a:p>
            <a:pPr algn="ctr"/>
            <a:r>
              <a:rPr lang="en-AU" dirty="0" smtClean="0"/>
              <a:t>BI.1</a:t>
            </a:r>
          </a:p>
          <a:p>
            <a:pPr algn="ctr"/>
            <a:r>
              <a:rPr lang="en-AU" dirty="0" smtClean="0"/>
              <a:t>BI.2</a:t>
            </a:r>
          </a:p>
          <a:p>
            <a:pPr algn="ctr"/>
            <a:r>
              <a:rPr lang="en-AU" dirty="0" smtClean="0"/>
              <a:t>BI.3</a:t>
            </a:r>
          </a:p>
          <a:p>
            <a:pPr algn="ctr"/>
            <a:r>
              <a:rPr lang="en-AU" dirty="0" smtClean="0"/>
              <a:t>Etc.</a:t>
            </a:r>
            <a:endParaRPr lang="en-AU" dirty="0"/>
          </a:p>
        </p:txBody>
      </p:sp>
      <p:sp>
        <p:nvSpPr>
          <p:cNvPr id="6" name="Flowchart: Magnetic Disk 5"/>
          <p:cNvSpPr/>
          <p:nvPr/>
        </p:nvSpPr>
        <p:spPr>
          <a:xfrm>
            <a:off x="6149583" y="3352138"/>
            <a:ext cx="1516929" cy="22950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solidFill>
                  <a:srgbClr val="FF0000"/>
                </a:solidFill>
              </a:rPr>
              <a:t>DATA MAGIC</a:t>
            </a:r>
            <a:endParaRPr lang="en-AU" sz="2000" dirty="0">
              <a:solidFill>
                <a:srgbClr val="FF0000"/>
              </a:solidFill>
            </a:endParaRPr>
          </a:p>
        </p:txBody>
      </p:sp>
      <p:sp>
        <p:nvSpPr>
          <p:cNvPr id="8" name="Pentagon 7"/>
          <p:cNvSpPr/>
          <p:nvPr/>
        </p:nvSpPr>
        <p:spPr>
          <a:xfrm>
            <a:off x="4470488" y="3872134"/>
            <a:ext cx="1205802" cy="9274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Simple</a:t>
            </a:r>
          </a:p>
          <a:p>
            <a:pPr algn="ctr"/>
            <a:r>
              <a:rPr lang="en-AU" dirty="0" smtClean="0"/>
              <a:t>APIs</a:t>
            </a:r>
            <a:endParaRPr lang="en-AU" dirty="0"/>
          </a:p>
        </p:txBody>
      </p:sp>
      <p:sp>
        <p:nvSpPr>
          <p:cNvPr id="9" name="Pentagon 8"/>
          <p:cNvSpPr/>
          <p:nvPr/>
        </p:nvSpPr>
        <p:spPr>
          <a:xfrm>
            <a:off x="8209509" y="3872135"/>
            <a:ext cx="1247672" cy="106328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Data </a:t>
            </a:r>
            <a:r>
              <a:rPr lang="en-AU" dirty="0"/>
              <a:t>Queues</a:t>
            </a:r>
          </a:p>
        </p:txBody>
      </p:sp>
      <p:sp>
        <p:nvSpPr>
          <p:cNvPr id="11" name="Arc 10"/>
          <p:cNvSpPr/>
          <p:nvPr/>
        </p:nvSpPr>
        <p:spPr>
          <a:xfrm flipH="1" flipV="1">
            <a:off x="6149583" y="3516258"/>
            <a:ext cx="1516928" cy="844730"/>
          </a:xfrm>
          <a:prstGeom prst="arc">
            <a:avLst>
              <a:gd name="adj1" fmla="val 11091753"/>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12" name="Arc 11"/>
          <p:cNvSpPr/>
          <p:nvPr/>
        </p:nvSpPr>
        <p:spPr>
          <a:xfrm flipH="1" flipV="1">
            <a:off x="6141219" y="4603151"/>
            <a:ext cx="1516928" cy="844730"/>
          </a:xfrm>
          <a:prstGeom prst="arc">
            <a:avLst>
              <a:gd name="adj1" fmla="val 11091753"/>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13" name="Arc 12"/>
          <p:cNvSpPr/>
          <p:nvPr/>
        </p:nvSpPr>
        <p:spPr>
          <a:xfrm flipH="1" flipV="1">
            <a:off x="6151235" y="4282622"/>
            <a:ext cx="1516928" cy="844730"/>
          </a:xfrm>
          <a:prstGeom prst="arc">
            <a:avLst>
              <a:gd name="adj1" fmla="val 11091753"/>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sp>
        <p:nvSpPr>
          <p:cNvPr id="14" name="Oval 13"/>
          <p:cNvSpPr/>
          <p:nvPr/>
        </p:nvSpPr>
        <p:spPr>
          <a:xfrm>
            <a:off x="5676290" y="2876549"/>
            <a:ext cx="2472921" cy="3142416"/>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5" name="TextBox 14"/>
          <p:cNvSpPr txBox="1"/>
          <p:nvPr/>
        </p:nvSpPr>
        <p:spPr>
          <a:xfrm>
            <a:off x="6139538" y="2309687"/>
            <a:ext cx="1497205" cy="646331"/>
          </a:xfrm>
          <a:prstGeom prst="rect">
            <a:avLst/>
          </a:prstGeom>
          <a:noFill/>
        </p:spPr>
        <p:txBody>
          <a:bodyPr wrap="square" rtlCol="0">
            <a:spAutoFit/>
          </a:bodyPr>
          <a:lstStyle/>
          <a:p>
            <a:pPr algn="ctr"/>
            <a:r>
              <a:rPr lang="en-AU" dirty="0" smtClean="0"/>
              <a:t>CENTRAL API WRAPPER</a:t>
            </a:r>
            <a:endParaRPr lang="en-AU" dirty="0"/>
          </a:p>
        </p:txBody>
      </p:sp>
      <p:cxnSp>
        <p:nvCxnSpPr>
          <p:cNvPr id="18" name="Straight Arrow Connector 17"/>
          <p:cNvCxnSpPr/>
          <p:nvPr/>
        </p:nvCxnSpPr>
        <p:spPr>
          <a:xfrm>
            <a:off x="6384005" y="4218284"/>
            <a:ext cx="10049" cy="88993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Right Arrow Callout 24"/>
          <p:cNvSpPr/>
          <p:nvPr/>
        </p:nvSpPr>
        <p:spPr>
          <a:xfrm>
            <a:off x="9497363" y="3508556"/>
            <a:ext cx="1606063" cy="1748413"/>
          </a:xfrm>
          <a:prstGeom prst="right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Stuff Out</a:t>
            </a:r>
          </a:p>
          <a:p>
            <a:pPr algn="ctr"/>
            <a:r>
              <a:rPr lang="en-AU" dirty="0" smtClean="0"/>
              <a:t>BI.1</a:t>
            </a:r>
          </a:p>
          <a:p>
            <a:pPr algn="ctr"/>
            <a:r>
              <a:rPr lang="en-AU" dirty="0" smtClean="0"/>
              <a:t>BI.3</a:t>
            </a:r>
          </a:p>
          <a:p>
            <a:pPr algn="ctr"/>
            <a:r>
              <a:rPr lang="en-AU" dirty="0" smtClean="0"/>
              <a:t>BI.5</a:t>
            </a:r>
          </a:p>
          <a:p>
            <a:pPr algn="ctr"/>
            <a:r>
              <a:rPr lang="en-AU" dirty="0" smtClean="0"/>
              <a:t>Etc.</a:t>
            </a:r>
            <a:endParaRPr lang="en-AU" dirty="0"/>
          </a:p>
        </p:txBody>
      </p:sp>
      <p:cxnSp>
        <p:nvCxnSpPr>
          <p:cNvPr id="57" name="Elbow Connector 56"/>
          <p:cNvCxnSpPr>
            <a:stCxn id="25" idx="3"/>
          </p:cNvCxnSpPr>
          <p:nvPr/>
        </p:nvCxnSpPr>
        <p:spPr>
          <a:xfrm flipH="1">
            <a:off x="5511764" y="4382763"/>
            <a:ext cx="5591662" cy="1766396"/>
          </a:xfrm>
          <a:prstGeom prst="bentConnector3">
            <a:avLst>
              <a:gd name="adj1" fmla="val -408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10800000">
            <a:off x="3433848" y="5184957"/>
            <a:ext cx="2077917" cy="96420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553538" y="5171741"/>
            <a:ext cx="6587" cy="25770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256832" y="4026522"/>
            <a:ext cx="3291" cy="25770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4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12091"/>
          </a:xfrm>
        </p:spPr>
        <p:txBody>
          <a:bodyPr/>
          <a:lstStyle/>
          <a:p>
            <a:r>
              <a:rPr lang="en-AU" dirty="0" smtClean="0"/>
              <a:t>Identity Management (Personas)</a:t>
            </a:r>
            <a:endParaRPr lang="en-AU" dirty="0"/>
          </a:p>
        </p:txBody>
      </p:sp>
      <p:sp>
        <p:nvSpPr>
          <p:cNvPr id="4" name="Footer Placeholder 3"/>
          <p:cNvSpPr>
            <a:spLocks noGrp="1"/>
          </p:cNvSpPr>
          <p:nvPr>
            <p:ph type="ftr" sz="quarter" idx="11"/>
          </p:nvPr>
        </p:nvSpPr>
        <p:spPr/>
        <p:txBody>
          <a:bodyPr/>
          <a:lstStyle/>
          <a:p>
            <a:r>
              <a:rPr lang="en-US" dirty="0" smtClean="0">
                <a:solidFill>
                  <a:prstClr val="black">
                    <a:lumMod val="90000"/>
                    <a:lumOff val="10000"/>
                  </a:prstClr>
                </a:solidFill>
              </a:rPr>
              <a:t>ADU 9-11 November 2016</a:t>
            </a:r>
            <a:endParaRPr lang="en-US" dirty="0">
              <a:solidFill>
                <a:prstClr val="black">
                  <a:lumMod val="90000"/>
                  <a:lumOff val="10000"/>
                </a:prstClr>
              </a:solidFill>
            </a:endParaRPr>
          </a:p>
        </p:txBody>
      </p:sp>
      <p:sp>
        <p:nvSpPr>
          <p:cNvPr id="5" name="Smiley Face 4"/>
          <p:cNvSpPr/>
          <p:nvPr/>
        </p:nvSpPr>
        <p:spPr>
          <a:xfrm>
            <a:off x="1551006" y="3044143"/>
            <a:ext cx="1238491" cy="120376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lowchart: Process 5"/>
          <p:cNvSpPr/>
          <p:nvPr/>
        </p:nvSpPr>
        <p:spPr>
          <a:xfrm>
            <a:off x="3553428" y="3750192"/>
            <a:ext cx="1794076"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DIGITAL ID</a:t>
            </a:r>
            <a:endParaRPr lang="en-AU" dirty="0"/>
          </a:p>
        </p:txBody>
      </p:sp>
      <p:sp>
        <p:nvSpPr>
          <p:cNvPr id="9" name="Flowchart: Process 8"/>
          <p:cNvSpPr/>
          <p:nvPr/>
        </p:nvSpPr>
        <p:spPr>
          <a:xfrm>
            <a:off x="3566928" y="5083214"/>
            <a:ext cx="1794076"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WEB PRISM</a:t>
            </a:r>
            <a:endParaRPr lang="en-AU" dirty="0"/>
          </a:p>
        </p:txBody>
      </p:sp>
      <p:sp>
        <p:nvSpPr>
          <p:cNvPr id="10" name="TextBox 9"/>
          <p:cNvSpPr txBox="1"/>
          <p:nvPr/>
        </p:nvSpPr>
        <p:spPr>
          <a:xfrm>
            <a:off x="1481559" y="1921397"/>
            <a:ext cx="1388962" cy="369332"/>
          </a:xfrm>
          <a:prstGeom prst="rect">
            <a:avLst/>
          </a:prstGeom>
          <a:noFill/>
        </p:spPr>
        <p:txBody>
          <a:bodyPr wrap="square" rtlCol="0">
            <a:spAutoFit/>
          </a:bodyPr>
          <a:lstStyle/>
          <a:p>
            <a:pPr algn="ctr"/>
            <a:r>
              <a:rPr lang="en-AU" dirty="0" smtClean="0"/>
              <a:t>PERSON</a:t>
            </a:r>
            <a:endParaRPr lang="en-AU" dirty="0"/>
          </a:p>
        </p:txBody>
      </p:sp>
      <p:sp>
        <p:nvSpPr>
          <p:cNvPr id="11" name="TextBox 10"/>
          <p:cNvSpPr txBox="1"/>
          <p:nvPr/>
        </p:nvSpPr>
        <p:spPr>
          <a:xfrm>
            <a:off x="1483485" y="4516055"/>
            <a:ext cx="1388962" cy="369332"/>
          </a:xfrm>
          <a:prstGeom prst="rect">
            <a:avLst/>
          </a:prstGeom>
          <a:noFill/>
        </p:spPr>
        <p:txBody>
          <a:bodyPr wrap="square" rtlCol="0">
            <a:spAutoFit/>
          </a:bodyPr>
          <a:lstStyle/>
          <a:p>
            <a:pPr algn="ctr"/>
            <a:r>
              <a:rPr lang="en-AU" dirty="0" smtClean="0"/>
              <a:t>STAFF</a:t>
            </a:r>
            <a:endParaRPr lang="en-AU" dirty="0"/>
          </a:p>
        </p:txBody>
      </p:sp>
      <p:sp>
        <p:nvSpPr>
          <p:cNvPr id="12" name="TextBox 11"/>
          <p:cNvSpPr txBox="1"/>
          <p:nvPr/>
        </p:nvSpPr>
        <p:spPr>
          <a:xfrm>
            <a:off x="1483485" y="4828575"/>
            <a:ext cx="1388962" cy="369332"/>
          </a:xfrm>
          <a:prstGeom prst="rect">
            <a:avLst/>
          </a:prstGeom>
          <a:noFill/>
        </p:spPr>
        <p:txBody>
          <a:bodyPr wrap="square" rtlCol="0">
            <a:spAutoFit/>
          </a:bodyPr>
          <a:lstStyle/>
          <a:p>
            <a:pPr algn="ctr"/>
            <a:r>
              <a:rPr lang="en-AU" dirty="0" smtClean="0"/>
              <a:t>APPLICANT</a:t>
            </a:r>
            <a:endParaRPr lang="en-AU" dirty="0"/>
          </a:p>
        </p:txBody>
      </p:sp>
      <p:sp>
        <p:nvSpPr>
          <p:cNvPr id="13" name="TextBox 12"/>
          <p:cNvSpPr txBox="1"/>
          <p:nvPr/>
        </p:nvSpPr>
        <p:spPr>
          <a:xfrm>
            <a:off x="1471909" y="5152665"/>
            <a:ext cx="1388962" cy="369332"/>
          </a:xfrm>
          <a:prstGeom prst="rect">
            <a:avLst/>
          </a:prstGeom>
          <a:noFill/>
        </p:spPr>
        <p:txBody>
          <a:bodyPr wrap="square" rtlCol="0">
            <a:spAutoFit/>
          </a:bodyPr>
          <a:lstStyle/>
          <a:p>
            <a:pPr algn="ctr"/>
            <a:r>
              <a:rPr lang="en-AU" dirty="0" smtClean="0"/>
              <a:t>STUDENT</a:t>
            </a:r>
            <a:endParaRPr lang="en-AU" dirty="0"/>
          </a:p>
        </p:txBody>
      </p:sp>
      <p:sp>
        <p:nvSpPr>
          <p:cNvPr id="14" name="TextBox 13"/>
          <p:cNvSpPr txBox="1"/>
          <p:nvPr/>
        </p:nvSpPr>
        <p:spPr>
          <a:xfrm>
            <a:off x="1483487" y="5465183"/>
            <a:ext cx="1388962" cy="369332"/>
          </a:xfrm>
          <a:prstGeom prst="rect">
            <a:avLst/>
          </a:prstGeom>
          <a:noFill/>
        </p:spPr>
        <p:txBody>
          <a:bodyPr wrap="square" rtlCol="0">
            <a:spAutoFit/>
          </a:bodyPr>
          <a:lstStyle/>
          <a:p>
            <a:pPr algn="ctr"/>
            <a:r>
              <a:rPr lang="en-AU" dirty="0" smtClean="0"/>
              <a:t>ALUMNUS</a:t>
            </a:r>
            <a:endParaRPr lang="en-AU" dirty="0"/>
          </a:p>
        </p:txBody>
      </p:sp>
      <p:sp>
        <p:nvSpPr>
          <p:cNvPr id="15" name="Flowchart: Process 14"/>
          <p:cNvSpPr/>
          <p:nvPr/>
        </p:nvSpPr>
        <p:spPr>
          <a:xfrm>
            <a:off x="3571646" y="2430682"/>
            <a:ext cx="1794076"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First Contact with UQ via any system</a:t>
            </a:r>
            <a:endParaRPr lang="en-AU" dirty="0"/>
          </a:p>
        </p:txBody>
      </p:sp>
      <p:sp>
        <p:nvSpPr>
          <p:cNvPr id="17" name="TextBox 16"/>
          <p:cNvSpPr txBox="1"/>
          <p:nvPr/>
        </p:nvSpPr>
        <p:spPr>
          <a:xfrm>
            <a:off x="3659529" y="1923328"/>
            <a:ext cx="1388962" cy="369332"/>
          </a:xfrm>
          <a:prstGeom prst="rect">
            <a:avLst/>
          </a:prstGeom>
          <a:noFill/>
        </p:spPr>
        <p:txBody>
          <a:bodyPr wrap="square" rtlCol="0">
            <a:spAutoFit/>
          </a:bodyPr>
          <a:lstStyle/>
          <a:p>
            <a:pPr algn="ctr"/>
            <a:r>
              <a:rPr lang="en-AU" dirty="0" smtClean="0"/>
              <a:t>IDENTITY</a:t>
            </a:r>
            <a:endParaRPr lang="en-AU" dirty="0"/>
          </a:p>
        </p:txBody>
      </p:sp>
      <p:sp>
        <p:nvSpPr>
          <p:cNvPr id="19" name="Oval 18"/>
          <p:cNvSpPr/>
          <p:nvPr/>
        </p:nvSpPr>
        <p:spPr>
          <a:xfrm>
            <a:off x="6366077" y="5026219"/>
            <a:ext cx="1458410" cy="1016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DataHub</a:t>
            </a:r>
          </a:p>
          <a:p>
            <a:pPr algn="ctr"/>
            <a:r>
              <a:rPr lang="en-AU" dirty="0" smtClean="0"/>
              <a:t>CPI</a:t>
            </a:r>
            <a:endParaRPr lang="en-AU" dirty="0"/>
          </a:p>
        </p:txBody>
      </p:sp>
      <p:sp>
        <p:nvSpPr>
          <p:cNvPr id="20" name="Right Arrow Callout 19"/>
          <p:cNvSpPr/>
          <p:nvPr/>
        </p:nvSpPr>
        <p:spPr>
          <a:xfrm flipH="1">
            <a:off x="7697161" y="4956769"/>
            <a:ext cx="1016647" cy="109819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API</a:t>
            </a:r>
            <a:endParaRPr lang="en-AU" dirty="0"/>
          </a:p>
        </p:txBody>
      </p:sp>
      <p:sp>
        <p:nvSpPr>
          <p:cNvPr id="21" name="TextBox 20"/>
          <p:cNvSpPr txBox="1"/>
          <p:nvPr/>
        </p:nvSpPr>
        <p:spPr>
          <a:xfrm>
            <a:off x="9032113" y="1925258"/>
            <a:ext cx="2044860" cy="923330"/>
          </a:xfrm>
          <a:prstGeom prst="rect">
            <a:avLst/>
          </a:prstGeom>
          <a:noFill/>
        </p:spPr>
        <p:txBody>
          <a:bodyPr wrap="square" rtlCol="0">
            <a:spAutoFit/>
          </a:bodyPr>
          <a:lstStyle/>
          <a:p>
            <a:pPr algn="ctr"/>
            <a:r>
              <a:rPr lang="en-AU" dirty="0" smtClean="0"/>
              <a:t>AUTHENTICATION AND AUTHORISATION</a:t>
            </a:r>
            <a:endParaRPr lang="en-AU" dirty="0"/>
          </a:p>
        </p:txBody>
      </p:sp>
      <p:sp>
        <p:nvSpPr>
          <p:cNvPr id="24" name="Snip Diagonal Corner Rectangle 23"/>
          <p:cNvSpPr/>
          <p:nvPr/>
        </p:nvSpPr>
        <p:spPr>
          <a:xfrm>
            <a:off x="9340770" y="3415748"/>
            <a:ext cx="1516284" cy="83216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DIGITAL KEY</a:t>
            </a:r>
            <a:endParaRPr lang="en-AU" dirty="0"/>
          </a:p>
        </p:txBody>
      </p:sp>
      <p:sp>
        <p:nvSpPr>
          <p:cNvPr id="25" name="Right Arrow Callout 24"/>
          <p:cNvSpPr/>
          <p:nvPr/>
        </p:nvSpPr>
        <p:spPr>
          <a:xfrm>
            <a:off x="5428522" y="4970269"/>
            <a:ext cx="1032066" cy="109819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API</a:t>
            </a:r>
            <a:endParaRPr lang="en-AU" dirty="0"/>
          </a:p>
        </p:txBody>
      </p:sp>
      <p:cxnSp>
        <p:nvCxnSpPr>
          <p:cNvPr id="28" name="Straight Connector 27"/>
          <p:cNvCxnSpPr/>
          <p:nvPr/>
        </p:nvCxnSpPr>
        <p:spPr>
          <a:xfrm>
            <a:off x="9248172" y="1858432"/>
            <a:ext cx="1608882" cy="2505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249884" y="1752644"/>
            <a:ext cx="1608882" cy="2582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p:cNvCxnSpPr>
          <p:nvPr/>
        </p:nvCxnSpPr>
        <p:spPr>
          <a:xfrm flipH="1">
            <a:off x="4463966" y="3345082"/>
            <a:ext cx="4718" cy="35808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63966" y="4700721"/>
            <a:ext cx="1928" cy="358604"/>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0"/>
          </p:cNvCxnSpPr>
          <p:nvPr/>
        </p:nvCxnSpPr>
        <p:spPr>
          <a:xfrm flipH="1" flipV="1">
            <a:off x="7095281" y="4363656"/>
            <a:ext cx="1" cy="662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134582" y="3044143"/>
            <a:ext cx="1898248" cy="12914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CRM can link personas using digital ID</a:t>
            </a:r>
            <a:endParaRPr lang="en-AU" dirty="0"/>
          </a:p>
        </p:txBody>
      </p:sp>
      <p:cxnSp>
        <p:nvCxnSpPr>
          <p:cNvPr id="42" name="Straight Connector 41"/>
          <p:cNvCxnSpPr/>
          <p:nvPr/>
        </p:nvCxnSpPr>
        <p:spPr>
          <a:xfrm flipH="1">
            <a:off x="3227393" y="1666754"/>
            <a:ext cx="1944" cy="4583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016670" y="1680263"/>
            <a:ext cx="1944" cy="45835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31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of Queensland</a:t>
            </a:r>
            <a:endParaRPr lang="en-US" dirty="0"/>
          </a:p>
        </p:txBody>
      </p:sp>
      <p:sp>
        <p:nvSpPr>
          <p:cNvPr id="4" name="Text Placeholder 3"/>
          <p:cNvSpPr>
            <a:spLocks noGrp="1"/>
          </p:cNvSpPr>
          <p:nvPr>
            <p:ph type="body" sz="half" idx="2"/>
          </p:nvPr>
        </p:nvSpPr>
        <p:spPr/>
        <p:txBody>
          <a:bodyPr>
            <a:normAutofit fontScale="92500" lnSpcReduction="10000"/>
          </a:bodyPr>
          <a:lstStyle/>
          <a:p>
            <a:r>
              <a:rPr lang="en-AU" b="1" dirty="0"/>
              <a:t>Staff</a:t>
            </a:r>
          </a:p>
          <a:p>
            <a:r>
              <a:rPr lang="en-AU" dirty="0"/>
              <a:t>6,791 full-time equivalent</a:t>
            </a:r>
          </a:p>
          <a:p>
            <a:r>
              <a:rPr lang="en-AU" b="1" dirty="0"/>
              <a:t>Students</a:t>
            </a:r>
          </a:p>
          <a:p>
            <a:r>
              <a:rPr lang="en-AU" dirty="0"/>
              <a:t>Undergraduate - about 37,030</a:t>
            </a:r>
            <a:br>
              <a:rPr lang="en-AU" dirty="0"/>
            </a:br>
            <a:r>
              <a:rPr lang="en-AU" dirty="0"/>
              <a:t>Postgraduate - about 13,800</a:t>
            </a:r>
            <a:br>
              <a:rPr lang="en-AU" dirty="0"/>
            </a:br>
            <a:r>
              <a:rPr lang="en-AU" dirty="0"/>
              <a:t>Total - about 50,830</a:t>
            </a:r>
          </a:p>
          <a:p>
            <a:endParaRPr lang="en-US" dirty="0"/>
          </a:p>
        </p:txBody>
      </p:sp>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pic>
        <p:nvPicPr>
          <p:cNvPr id="6" name="Picture Placeholder 5"/>
          <p:cNvPicPr>
            <a:picLocks noGrp="1" noChangeAspect="1"/>
          </p:cNvPicPr>
          <p:nvPr>
            <p:ph type="pic" idx="1"/>
          </p:nvPr>
        </p:nvPicPr>
        <p:blipFill>
          <a:blip r:embed="rId2"/>
          <a:srcRect l="1862" r="1862"/>
          <a:stretch>
            <a:fillRect/>
          </a:stretch>
        </p:blipFill>
        <p:spPr>
          <a:prstGeom prst="rect">
            <a:avLst/>
          </a:prstGeom>
        </p:spPr>
      </p:pic>
    </p:spTree>
    <p:extLst>
      <p:ext uri="{BB962C8B-B14F-4D97-AF65-F5344CB8AC3E}">
        <p14:creationId xmlns:p14="http://schemas.microsoft.com/office/powerpoint/2010/main" val="13030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553" y="133115"/>
            <a:ext cx="9729019" cy="778098"/>
          </a:xfrm>
        </p:spPr>
        <p:txBody>
          <a:bodyPr>
            <a:normAutofit/>
          </a:bodyPr>
          <a:lstStyle/>
          <a:p>
            <a:r>
              <a:rPr lang="en-AU" dirty="0"/>
              <a:t>Training Materials – Blackboard &amp; Website</a:t>
            </a:r>
          </a:p>
        </p:txBody>
      </p:sp>
      <p:pic>
        <p:nvPicPr>
          <p:cNvPr id="5" name="Picture 4"/>
          <p:cNvPicPr>
            <a:picLocks noChangeAspect="1"/>
          </p:cNvPicPr>
          <p:nvPr/>
        </p:nvPicPr>
        <p:blipFill>
          <a:blip r:embed="rId2"/>
          <a:stretch>
            <a:fillRect/>
          </a:stretch>
        </p:blipFill>
        <p:spPr>
          <a:xfrm>
            <a:off x="206480" y="940709"/>
            <a:ext cx="8598307" cy="4888378"/>
          </a:xfrm>
          <a:prstGeom prst="rect">
            <a:avLst/>
          </a:prstGeom>
        </p:spPr>
      </p:pic>
      <p:pic>
        <p:nvPicPr>
          <p:cNvPr id="6" name="Picture 5"/>
          <p:cNvPicPr>
            <a:picLocks noChangeAspect="1"/>
          </p:cNvPicPr>
          <p:nvPr/>
        </p:nvPicPr>
        <p:blipFill>
          <a:blip r:embed="rId3"/>
          <a:stretch>
            <a:fillRect/>
          </a:stretch>
        </p:blipFill>
        <p:spPr>
          <a:xfrm>
            <a:off x="5678121" y="2364403"/>
            <a:ext cx="6401106" cy="4390254"/>
          </a:xfrm>
          <a:prstGeom prst="rect">
            <a:avLst/>
          </a:prstGeom>
        </p:spPr>
      </p:pic>
    </p:spTree>
    <p:extLst>
      <p:ext uri="{BB962C8B-B14F-4D97-AF65-F5344CB8AC3E}">
        <p14:creationId xmlns:p14="http://schemas.microsoft.com/office/powerpoint/2010/main" val="3836497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75" y="134716"/>
            <a:ext cx="8229600" cy="634082"/>
          </a:xfrm>
        </p:spPr>
        <p:txBody>
          <a:bodyPr>
            <a:normAutofit fontScale="90000"/>
          </a:bodyPr>
          <a:lstStyle/>
          <a:p>
            <a:r>
              <a:rPr lang="en-AU" dirty="0" smtClean="0"/>
              <a:t>Project – Next Month</a:t>
            </a:r>
            <a:endParaRPr lang="en-AU" dirty="0"/>
          </a:p>
        </p:txBody>
      </p:sp>
      <p:sp>
        <p:nvSpPr>
          <p:cNvPr id="5" name="Content Placeholder 4"/>
          <p:cNvSpPr>
            <a:spLocks noGrp="1"/>
          </p:cNvSpPr>
          <p:nvPr>
            <p:ph idx="1"/>
          </p:nvPr>
        </p:nvSpPr>
        <p:spPr>
          <a:xfrm>
            <a:off x="455150" y="822526"/>
            <a:ext cx="11046541" cy="5154600"/>
          </a:xfrm>
        </p:spPr>
        <p:txBody>
          <a:bodyPr>
            <a:noAutofit/>
          </a:bodyPr>
          <a:lstStyle/>
          <a:p>
            <a:pPr marL="266700" indent="-266700" defTabSz="914377">
              <a:spcBef>
                <a:spcPts val="1200"/>
              </a:spcBef>
              <a:spcAft>
                <a:spcPts val="200"/>
              </a:spcAft>
              <a:buClr>
                <a:schemeClr val="accent2"/>
              </a:buClr>
              <a:buSzPct val="100000"/>
            </a:pPr>
            <a:r>
              <a:rPr lang="en-AU" sz="2600" dirty="0">
                <a:latin typeface="Tw Cen MT" panose="020B0602020104020603" pitchFamily="34" charset="0"/>
              </a:rPr>
              <a:t>Support Business Case</a:t>
            </a:r>
          </a:p>
          <a:p>
            <a:pPr marL="266700" indent="-266700" defTabSz="914377">
              <a:spcBef>
                <a:spcPts val="1200"/>
              </a:spcBef>
              <a:spcAft>
                <a:spcPts val="200"/>
              </a:spcAft>
              <a:buClr>
                <a:schemeClr val="accent2"/>
              </a:buClr>
              <a:buSzPct val="100000"/>
            </a:pPr>
            <a:r>
              <a:rPr lang="en-AU" sz="2600" dirty="0">
                <a:latin typeface="Tw Cen MT" panose="020B0602020104020603" pitchFamily="34" charset="0"/>
              </a:rPr>
              <a:t>Continued Rollout for Schools, RHD and Library</a:t>
            </a:r>
          </a:p>
          <a:p>
            <a:pPr marL="266700" lvl="1" indent="-266700" defTabSz="914377">
              <a:spcBef>
                <a:spcPts val="1200"/>
              </a:spcBef>
              <a:spcAft>
                <a:spcPts val="200"/>
              </a:spcAft>
              <a:buClr>
                <a:schemeClr val="accent2"/>
              </a:buClr>
              <a:buSzPct val="100000"/>
            </a:pPr>
            <a:r>
              <a:rPr lang="en-AU" sz="2600" dirty="0">
                <a:latin typeface="Tw Cen MT" panose="020B0602020104020603" pitchFamily="34" charset="0"/>
              </a:rPr>
              <a:t>552 active user accounts</a:t>
            </a:r>
          </a:p>
          <a:p>
            <a:pPr marL="266700" lvl="1" indent="-266700" defTabSz="914377">
              <a:spcBef>
                <a:spcPts val="1200"/>
              </a:spcBef>
              <a:spcAft>
                <a:spcPts val="200"/>
              </a:spcAft>
              <a:buClr>
                <a:schemeClr val="accent2"/>
              </a:buClr>
              <a:buSzPct val="100000"/>
            </a:pPr>
            <a:r>
              <a:rPr lang="en-AU" sz="2600" dirty="0">
                <a:latin typeface="Tw Cen MT" panose="020B0602020104020603" pitchFamily="34" charset="0"/>
              </a:rPr>
              <a:t>160 coming online in Oct/Nov.</a:t>
            </a:r>
          </a:p>
          <a:p>
            <a:pPr marL="266700" indent="-266700" defTabSz="914377">
              <a:spcBef>
                <a:spcPts val="1200"/>
              </a:spcBef>
              <a:spcAft>
                <a:spcPts val="200"/>
              </a:spcAft>
              <a:buClr>
                <a:schemeClr val="accent2"/>
              </a:buClr>
              <a:buSzPct val="100000"/>
            </a:pPr>
            <a:r>
              <a:rPr lang="en-AU" sz="2600" dirty="0">
                <a:latin typeface="Tw Cen MT" panose="020B0602020104020603" pitchFamily="34" charset="0"/>
              </a:rPr>
              <a:t>API to HPRMS</a:t>
            </a:r>
          </a:p>
          <a:p>
            <a:pPr marL="266700" indent="-266700" defTabSz="914377">
              <a:spcBef>
                <a:spcPts val="1200"/>
              </a:spcBef>
              <a:spcAft>
                <a:spcPts val="200"/>
              </a:spcAft>
              <a:buClr>
                <a:schemeClr val="accent2"/>
              </a:buClr>
              <a:buSzPct val="100000"/>
            </a:pPr>
            <a:r>
              <a:rPr lang="en-AU" sz="2600" dirty="0">
                <a:latin typeface="Tw Cen MT" panose="020B0602020104020603" pitchFamily="34" charset="0"/>
              </a:rPr>
              <a:t>Plan move of data model from Oracle Staging Table (SOAP API) directly to Data-Hub (REST API) – allowing access to a broader data set and more timely updates.</a:t>
            </a:r>
          </a:p>
          <a:p>
            <a:pPr marL="266700" indent="-266700" defTabSz="914377">
              <a:spcBef>
                <a:spcPts val="1200"/>
              </a:spcBef>
              <a:spcAft>
                <a:spcPts val="200"/>
              </a:spcAft>
              <a:buClr>
                <a:schemeClr val="accent2"/>
              </a:buClr>
              <a:buSzPct val="100000"/>
            </a:pPr>
            <a:r>
              <a:rPr lang="en-AU" sz="2600" dirty="0">
                <a:latin typeface="Tw Cen MT" panose="020B0602020104020603" pitchFamily="34" charset="0"/>
              </a:rPr>
              <a:t>Design, test and implement solutions to use of multiple inbound (and multiple outbound) email addresses.</a:t>
            </a:r>
          </a:p>
          <a:p>
            <a:pPr marL="266700" indent="-266700" defTabSz="914377">
              <a:spcBef>
                <a:spcPts val="1200"/>
              </a:spcBef>
              <a:spcAft>
                <a:spcPts val="200"/>
              </a:spcAft>
              <a:buClr>
                <a:schemeClr val="accent2"/>
              </a:buClr>
              <a:buSzPct val="100000"/>
            </a:pPr>
            <a:r>
              <a:rPr lang="en-AU" sz="2600" dirty="0">
                <a:latin typeface="Tw Cen MT" panose="020B0602020104020603" pitchFamily="34" charset="0"/>
              </a:rPr>
              <a:t>Feedback on training/e-learning</a:t>
            </a:r>
          </a:p>
        </p:txBody>
      </p:sp>
      <p:sp>
        <p:nvSpPr>
          <p:cNvPr id="6" name="Footer Placeholder 3"/>
          <p:cNvSpPr txBox="1">
            <a:spLocks/>
          </p:cNvSpPr>
          <p:nvPr/>
        </p:nvSpPr>
        <p:spPr>
          <a:xfrm>
            <a:off x="4831359" y="6424406"/>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2823227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spTree>
    <p:extLst>
      <p:ext uri="{BB962C8B-B14F-4D97-AF65-F5344CB8AC3E}">
        <p14:creationId xmlns:p14="http://schemas.microsoft.com/office/powerpoint/2010/main" val="271390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4960138"/>
            <a:ext cx="2853306" cy="1463040"/>
          </a:xfrm>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078" y="4739158"/>
            <a:ext cx="1905000" cy="1905000"/>
          </a:xfrm>
          <a:prstGeom prst="rect">
            <a:avLst/>
          </a:prstGeom>
        </p:spPr>
      </p:pic>
      <p:pic>
        <p:nvPicPr>
          <p:cNvPr id="13" name="Picture Placeholder 12"/>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69" b="24717"/>
          <a:stretch/>
        </p:blipFill>
        <p:spPr>
          <a:xfrm>
            <a:off x="1524000" y="-1"/>
            <a:ext cx="9141714" cy="4572000"/>
          </a:xfrm>
        </p:spPr>
      </p:pic>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159" y="4960138"/>
            <a:ext cx="1994700" cy="1496026"/>
          </a:xfrm>
          <a:prstGeom prst="rect">
            <a:avLst/>
          </a:prstGeom>
        </p:spPr>
      </p:pic>
    </p:spTree>
    <p:extLst>
      <p:ext uri="{BB962C8B-B14F-4D97-AF65-F5344CB8AC3E}">
        <p14:creationId xmlns:p14="http://schemas.microsoft.com/office/powerpoint/2010/main" val="224396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4" y="4960138"/>
            <a:ext cx="6459793" cy="1463040"/>
          </a:xfrm>
        </p:spPr>
        <p:txBody>
          <a:bodyPr/>
          <a:lstStyle/>
          <a:p>
            <a:r>
              <a:rPr lang="en-US" dirty="0" smtClean="0"/>
              <a:t>UQ </a:t>
            </a:r>
            <a:r>
              <a:rPr lang="en-US" dirty="0"/>
              <a:t>&amp;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a:xfrm>
            <a:off x="0" y="-1"/>
            <a:ext cx="12267594" cy="4601498"/>
          </a:xfrm>
        </p:spPr>
      </p:pic>
      <p:sp>
        <p:nvSpPr>
          <p:cNvPr id="4" name="Text Placeholder 3"/>
          <p:cNvSpPr>
            <a:spLocks noGrp="1"/>
          </p:cNvSpPr>
          <p:nvPr>
            <p:ph type="body" sz="half" idx="2"/>
          </p:nvPr>
        </p:nvSpPr>
        <p:spPr>
          <a:xfrm>
            <a:off x="8581103" y="4960138"/>
            <a:ext cx="3335593" cy="1463040"/>
          </a:xfrm>
        </p:spPr>
        <p:txBody>
          <a:bodyPr>
            <a:normAutofit/>
          </a:bodyPr>
          <a:lstStyle/>
          <a:p>
            <a:r>
              <a:rPr lang="en-US" dirty="0"/>
              <a:t>Campus Solutions 9.0 PT8.55.05</a:t>
            </a:r>
            <a:endParaRPr lang="en-AU" dirty="0"/>
          </a:p>
          <a:p>
            <a:r>
              <a:rPr lang="en-US" dirty="0"/>
              <a:t>Financials 9.2 PT 8.55.03</a:t>
            </a:r>
            <a:endParaRPr lang="en-AU" dirty="0"/>
          </a:p>
          <a:p>
            <a:r>
              <a:rPr lang="en-AU" dirty="0"/>
              <a:t>Oracle Service Cloud May 2015 </a:t>
            </a:r>
          </a:p>
          <a:p>
            <a:r>
              <a:rPr lang="en-US" dirty="0" smtClean="0"/>
              <a:t>Marketing Cloud Implementation 2017</a:t>
            </a:r>
          </a:p>
        </p:txBody>
      </p:sp>
      <p:sp>
        <p:nvSpPr>
          <p:cNvPr id="3" name="Footer Placeholder 2"/>
          <p:cNvSpPr>
            <a:spLocks noGrp="1"/>
          </p:cNvSpPr>
          <p:nvPr>
            <p:ph type="ftr" sz="quarter" idx="11"/>
          </p:nvPr>
        </p:nvSpPr>
        <p:spPr/>
        <p:txBody>
          <a:bodyPr/>
          <a:lstStyle/>
          <a:p>
            <a:r>
              <a:rPr lang="en-US" dirty="0">
                <a:solidFill>
                  <a:prstClr val="black">
                    <a:lumMod val="90000"/>
                    <a:lumOff val="10000"/>
                  </a:prstClr>
                </a:solidFill>
              </a:rPr>
              <a:t>ADU 9-11 November 2016</a:t>
            </a:r>
          </a:p>
        </p:txBody>
      </p:sp>
    </p:spTree>
    <p:extLst>
      <p:ext uri="{BB962C8B-B14F-4D97-AF65-F5344CB8AC3E}">
        <p14:creationId xmlns:p14="http://schemas.microsoft.com/office/powerpoint/2010/main" val="201872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5" name="Rounded Rectangle 4"/>
          <p:cNvSpPr/>
          <p:nvPr/>
        </p:nvSpPr>
        <p:spPr>
          <a:xfrm rot="2700000">
            <a:off x="2274306" y="2258383"/>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3875735" y="2292884"/>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1</a:t>
            </a:r>
          </a:p>
        </p:txBody>
      </p:sp>
      <p:sp>
        <p:nvSpPr>
          <p:cNvPr id="13" name="TextBox 12"/>
          <p:cNvSpPr txBox="1"/>
          <p:nvPr/>
        </p:nvSpPr>
        <p:spPr>
          <a:xfrm>
            <a:off x="2308804" y="2793211"/>
            <a:ext cx="2059994" cy="923330"/>
          </a:xfrm>
          <a:prstGeom prst="rect">
            <a:avLst/>
          </a:prstGeom>
          <a:noFill/>
        </p:spPr>
        <p:txBody>
          <a:bodyPr wrap="square" rtlCol="0">
            <a:spAutoFit/>
          </a:bodyPr>
          <a:lstStyle/>
          <a:p>
            <a:pPr algn="ctr"/>
            <a:r>
              <a:rPr lang="en-US" dirty="0" smtClean="0">
                <a:solidFill>
                  <a:prstClr val="white"/>
                </a:solidFill>
              </a:rPr>
              <a:t>Background and Context of CRM</a:t>
            </a:r>
          </a:p>
          <a:p>
            <a:pPr algn="ctr"/>
            <a:r>
              <a:rPr lang="en-US" dirty="0" smtClean="0">
                <a:solidFill>
                  <a:prstClr val="white"/>
                </a:solidFill>
              </a:rPr>
              <a:t> at UQ</a:t>
            </a:r>
            <a:endParaRPr lang="en-US" dirty="0">
              <a:solidFill>
                <a:prstClr val="white"/>
              </a:solidFill>
            </a:endParaRPr>
          </a:p>
        </p:txBody>
      </p:sp>
      <p:sp>
        <p:nvSpPr>
          <p:cNvPr id="17" name="Rounded Rectangle 16"/>
          <p:cNvSpPr/>
          <p:nvPr/>
        </p:nvSpPr>
        <p:spPr>
          <a:xfrm rot="2700000">
            <a:off x="4169922" y="3996430"/>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5771351" y="4030931"/>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2</a:t>
            </a:r>
          </a:p>
        </p:txBody>
      </p:sp>
      <p:sp>
        <p:nvSpPr>
          <p:cNvPr id="19" name="TextBox 18"/>
          <p:cNvSpPr txBox="1"/>
          <p:nvPr/>
        </p:nvSpPr>
        <p:spPr>
          <a:xfrm>
            <a:off x="4179603" y="4841234"/>
            <a:ext cx="2059994" cy="369332"/>
          </a:xfrm>
          <a:prstGeom prst="rect">
            <a:avLst/>
          </a:prstGeom>
          <a:noFill/>
        </p:spPr>
        <p:txBody>
          <a:bodyPr wrap="square" rtlCol="0">
            <a:spAutoFit/>
          </a:bodyPr>
          <a:lstStyle/>
          <a:p>
            <a:pPr algn="ctr"/>
            <a:r>
              <a:rPr lang="en-US" dirty="0" smtClean="0">
                <a:solidFill>
                  <a:prstClr val="white"/>
                </a:solidFill>
              </a:rPr>
              <a:t>What Changed</a:t>
            </a:r>
            <a:endParaRPr lang="en-US" dirty="0">
              <a:solidFill>
                <a:prstClr val="white"/>
              </a:solidFill>
            </a:endParaRPr>
          </a:p>
        </p:txBody>
      </p:sp>
      <p:sp>
        <p:nvSpPr>
          <p:cNvPr id="20" name="Rounded Rectangle 19"/>
          <p:cNvSpPr/>
          <p:nvPr/>
        </p:nvSpPr>
        <p:spPr>
          <a:xfrm rot="2700000">
            <a:off x="6077357" y="2194600"/>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p:cNvSpPr/>
          <p:nvPr/>
        </p:nvSpPr>
        <p:spPr>
          <a:xfrm>
            <a:off x="7678786" y="2229101"/>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3</a:t>
            </a:r>
          </a:p>
        </p:txBody>
      </p:sp>
      <p:sp>
        <p:nvSpPr>
          <p:cNvPr id="22" name="TextBox 21"/>
          <p:cNvSpPr txBox="1"/>
          <p:nvPr/>
        </p:nvSpPr>
        <p:spPr>
          <a:xfrm>
            <a:off x="6111855" y="2970586"/>
            <a:ext cx="2059994" cy="646331"/>
          </a:xfrm>
          <a:prstGeom prst="rect">
            <a:avLst/>
          </a:prstGeom>
          <a:noFill/>
        </p:spPr>
        <p:txBody>
          <a:bodyPr wrap="square" rtlCol="0">
            <a:spAutoFit/>
          </a:bodyPr>
          <a:lstStyle/>
          <a:p>
            <a:pPr algn="ctr"/>
            <a:r>
              <a:rPr lang="en-US" dirty="0" smtClean="0">
                <a:solidFill>
                  <a:prstClr val="white"/>
                </a:solidFill>
              </a:rPr>
              <a:t>The beginnings of</a:t>
            </a:r>
          </a:p>
          <a:p>
            <a:pPr algn="ctr"/>
            <a:r>
              <a:rPr lang="en-US" dirty="0" smtClean="0">
                <a:solidFill>
                  <a:prstClr val="white"/>
                </a:solidFill>
              </a:rPr>
              <a:t> a plan</a:t>
            </a:r>
            <a:endParaRPr lang="en-US" dirty="0">
              <a:solidFill>
                <a:prstClr val="white"/>
              </a:solidFill>
            </a:endParaRPr>
          </a:p>
        </p:txBody>
      </p:sp>
      <p:sp>
        <p:nvSpPr>
          <p:cNvPr id="23" name="Rounded Rectangle 22"/>
          <p:cNvSpPr/>
          <p:nvPr/>
        </p:nvSpPr>
        <p:spPr>
          <a:xfrm rot="2700000">
            <a:off x="7943854" y="3943514"/>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9545283" y="3978015"/>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4</a:t>
            </a:r>
          </a:p>
        </p:txBody>
      </p:sp>
      <p:sp>
        <p:nvSpPr>
          <p:cNvPr id="25" name="TextBox 24"/>
          <p:cNvSpPr txBox="1"/>
          <p:nvPr/>
        </p:nvSpPr>
        <p:spPr>
          <a:xfrm>
            <a:off x="8008496" y="4719501"/>
            <a:ext cx="1879081" cy="646331"/>
          </a:xfrm>
          <a:prstGeom prst="rect">
            <a:avLst/>
          </a:prstGeom>
          <a:noFill/>
        </p:spPr>
        <p:txBody>
          <a:bodyPr wrap="square" rtlCol="0">
            <a:spAutoFit/>
          </a:bodyPr>
          <a:lstStyle/>
          <a:p>
            <a:pPr algn="ctr"/>
            <a:r>
              <a:rPr lang="en-US" dirty="0" smtClean="0">
                <a:solidFill>
                  <a:prstClr val="white"/>
                </a:solidFill>
              </a:rPr>
              <a:t>Going Enterprise Cx</a:t>
            </a:r>
            <a:endParaRPr lang="en-US" dirty="0">
              <a:solidFill>
                <a:prstClr val="white"/>
              </a:solidFill>
            </a:endParaRPr>
          </a:p>
        </p:txBody>
      </p:sp>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spTree>
    <p:extLst>
      <p:ext uri="{BB962C8B-B14F-4D97-AF65-F5344CB8AC3E}">
        <p14:creationId xmlns:p14="http://schemas.microsoft.com/office/powerpoint/2010/main" val="3568857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Background and Context at UQ</a:t>
            </a:r>
            <a:endParaRPr lang="en-US" dirty="0"/>
          </a:p>
        </p:txBody>
      </p:sp>
      <p:sp>
        <p:nvSpPr>
          <p:cNvPr id="3" name="Subtitle 2"/>
          <p:cNvSpPr>
            <a:spLocks noGrp="1"/>
          </p:cNvSpPr>
          <p:nvPr>
            <p:ph type="subTitle" idx="1"/>
          </p:nvPr>
        </p:nvSpPr>
        <p:spPr/>
        <p:txBody>
          <a:bodyPr/>
          <a:lstStyle/>
          <a:p>
            <a:r>
              <a:rPr lang="en-US" dirty="0" smtClean="0"/>
              <a:t>2009 to 2015</a:t>
            </a:r>
            <a:endParaRPr lang="en-US" dirty="0"/>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pic>
        <p:nvPicPr>
          <p:cNvPr id="5" name="Content Placeholder 4"/>
          <p:cNvPicPr>
            <a:picLocks noChangeAspect="1"/>
          </p:cNvPicPr>
          <p:nvPr/>
        </p:nvPicPr>
        <p:blipFill>
          <a:blip r:embed="rId2"/>
          <a:stretch>
            <a:fillRect/>
          </a:stretch>
        </p:blipFill>
        <p:spPr>
          <a:xfrm>
            <a:off x="3210651" y="217023"/>
            <a:ext cx="5688631" cy="4268750"/>
          </a:xfrm>
          <a:prstGeom prst="rect">
            <a:avLst/>
          </a:prstGeom>
        </p:spPr>
      </p:pic>
    </p:spTree>
    <p:extLst>
      <p:ext uri="{BB962C8B-B14F-4D97-AF65-F5344CB8AC3E}">
        <p14:creationId xmlns:p14="http://schemas.microsoft.com/office/powerpoint/2010/main" val="191523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70243754"/>
              </p:ext>
            </p:extLst>
          </p:nvPr>
        </p:nvGraphicFramePr>
        <p:xfrm>
          <a:off x="-1" y="-1"/>
          <a:ext cx="11857703"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76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94350" y="6308726"/>
            <a:ext cx="4616450" cy="365125"/>
          </a:xfrm>
          <a:prstGeom prst="rect">
            <a:avLst/>
          </a:prstGeom>
        </p:spPr>
        <p:txBody>
          <a:bodyPr/>
          <a:lstStyle/>
          <a:p>
            <a:pPr>
              <a:defRPr/>
            </a:pPr>
            <a:r>
              <a:rPr lang="en-AU"/>
              <a:t>CRM and OLA Roadshow</a:t>
            </a:r>
            <a:endParaRPr lang="en-AU" dirty="0"/>
          </a:p>
        </p:txBody>
      </p:sp>
      <p:pic>
        <p:nvPicPr>
          <p:cNvPr id="5" name="Picture 4"/>
          <p:cNvPicPr>
            <a:picLocks noChangeAspect="1"/>
          </p:cNvPicPr>
          <p:nvPr/>
        </p:nvPicPr>
        <p:blipFill>
          <a:blip r:embed="rId2"/>
          <a:stretch>
            <a:fillRect/>
          </a:stretch>
        </p:blipFill>
        <p:spPr>
          <a:xfrm>
            <a:off x="2358214" y="44624"/>
            <a:ext cx="8996960" cy="6696744"/>
          </a:xfrm>
          <a:prstGeom prst="rect">
            <a:avLst/>
          </a:prstGeom>
        </p:spPr>
      </p:pic>
    </p:spTree>
    <p:extLst>
      <p:ext uri="{BB962C8B-B14F-4D97-AF65-F5344CB8AC3E}">
        <p14:creationId xmlns:p14="http://schemas.microsoft.com/office/powerpoint/2010/main" val="3040762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0648"/>
            <a:ext cx="8229600" cy="680325"/>
          </a:xfrm>
        </p:spPr>
        <p:txBody>
          <a:bodyPr>
            <a:normAutofit fontScale="90000"/>
          </a:bodyPr>
          <a:lstStyle/>
          <a:p>
            <a:r>
              <a:rPr lang="en-AU" dirty="0" smtClean="0"/>
              <a:t>Systems working together</a:t>
            </a:r>
            <a:endParaRPr lang="en-AU" dirty="0"/>
          </a:p>
        </p:txBody>
      </p:sp>
      <p:pic>
        <p:nvPicPr>
          <p:cNvPr id="5" name="Picture 4"/>
          <p:cNvPicPr>
            <a:picLocks noChangeAspect="1"/>
          </p:cNvPicPr>
          <p:nvPr/>
        </p:nvPicPr>
        <p:blipFill>
          <a:blip r:embed="rId3"/>
          <a:stretch>
            <a:fillRect/>
          </a:stretch>
        </p:blipFill>
        <p:spPr>
          <a:xfrm>
            <a:off x="766917" y="1131896"/>
            <a:ext cx="10648666" cy="4826452"/>
          </a:xfrm>
          <a:prstGeom prst="rect">
            <a:avLst/>
          </a:prstGeom>
        </p:spPr>
      </p:pic>
      <p:cxnSp>
        <p:nvCxnSpPr>
          <p:cNvPr id="7" name="Straight Connector 6"/>
          <p:cNvCxnSpPr/>
          <p:nvPr/>
        </p:nvCxnSpPr>
        <p:spPr>
          <a:xfrm>
            <a:off x="8713428" y="908720"/>
            <a:ext cx="0" cy="525658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Footer Placeholder 3"/>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latin typeface="Tw Cen MT Condensed" panose="020B0606020104020203"/>
              </a:rPr>
              <a:t>ADU 9-11 November 2016</a:t>
            </a:r>
            <a:endParaRPr lang="en-US" dirty="0">
              <a:solidFill>
                <a:prstClr val="black">
                  <a:lumMod val="90000"/>
                  <a:lumOff val="10000"/>
                </a:prstClr>
              </a:solidFill>
              <a:latin typeface="Tw Cen MT Condensed" panose="020B0606020104020203"/>
            </a:endParaRPr>
          </a:p>
        </p:txBody>
      </p:sp>
    </p:spTree>
    <p:extLst>
      <p:ext uri="{BB962C8B-B14F-4D97-AF65-F5344CB8AC3E}">
        <p14:creationId xmlns:p14="http://schemas.microsoft.com/office/powerpoint/2010/main" val="231399390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2_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3_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3488</TotalTime>
  <Words>1306</Words>
  <Application>Microsoft Office PowerPoint</Application>
  <PresentationFormat>Widescreen</PresentationFormat>
  <Paragraphs>262</Paragraphs>
  <Slides>33</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33</vt:i4>
      </vt:variant>
    </vt:vector>
  </HeadingPairs>
  <TitlesOfParts>
    <vt:vector size="46" baseType="lpstr">
      <vt:lpstr>Arial</vt:lpstr>
      <vt:lpstr>Calibri</vt:lpstr>
      <vt:lpstr>Calibri Light</vt:lpstr>
      <vt:lpstr>Gabriola</vt:lpstr>
      <vt:lpstr>Times New Roman</vt:lpstr>
      <vt:lpstr>Tw Cen MT</vt:lpstr>
      <vt:lpstr>Tw Cen MT Condensed</vt:lpstr>
      <vt:lpstr>Wingdings</vt:lpstr>
      <vt:lpstr>Wingdings 3</vt:lpstr>
      <vt:lpstr>Office Theme</vt:lpstr>
      <vt:lpstr>1_Integral</vt:lpstr>
      <vt:lpstr>2_Integral</vt:lpstr>
      <vt:lpstr>3_Integral</vt:lpstr>
      <vt:lpstr>From CRM to Cx to XX</vt:lpstr>
      <vt:lpstr>presenter</vt:lpstr>
      <vt:lpstr>The University of Queensland</vt:lpstr>
      <vt:lpstr>UQ &amp; ORACLE</vt:lpstr>
      <vt:lpstr>Session Overview</vt:lpstr>
      <vt:lpstr>1. Background and Context at UQ</vt:lpstr>
      <vt:lpstr>PowerPoint Presentation</vt:lpstr>
      <vt:lpstr>PowerPoint Presentation</vt:lpstr>
      <vt:lpstr>Systems working together</vt:lpstr>
      <vt:lpstr>PowerPoint Presentation</vt:lpstr>
      <vt:lpstr>PowerPoint Presentation</vt:lpstr>
      <vt:lpstr>PowerPoint Presentation</vt:lpstr>
      <vt:lpstr>What CHANGED</vt:lpstr>
      <vt:lpstr>Who here has worked in a project like this??</vt:lpstr>
      <vt:lpstr>Planning</vt:lpstr>
      <vt:lpstr>3. The Beginnings of a plan</vt:lpstr>
      <vt:lpstr>Vision</vt:lpstr>
      <vt:lpstr>PowerPoint Presentation</vt:lpstr>
      <vt:lpstr>SCOPE</vt:lpstr>
      <vt:lpstr>Some key points</vt:lpstr>
      <vt:lpstr>Program Governance</vt:lpstr>
      <vt:lpstr>Maturity Matrix</vt:lpstr>
      <vt:lpstr>Half a plan</vt:lpstr>
      <vt:lpstr>Five Eights of a plan</vt:lpstr>
      <vt:lpstr>So what are we doing now??</vt:lpstr>
      <vt:lpstr>4. Going enterprise</vt:lpstr>
      <vt:lpstr>RISK  MITIGATION</vt:lpstr>
      <vt:lpstr>The DATA HUB (ESB)</vt:lpstr>
      <vt:lpstr>Identity Management (Personas)</vt:lpstr>
      <vt:lpstr>Training Materials – Blackboard &amp; Website</vt:lpstr>
      <vt:lpstr>Project – Next Month</vt:lpstr>
      <vt:lpstr>Concluding thoughts</vt:lpstr>
      <vt:lpstr>THANK YOU!</vt:lpstr>
    </vt:vector>
  </TitlesOfParts>
  <Company>University of Queensland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Forbes</dc:creator>
  <cp:lastModifiedBy>Andrew Forbes</cp:lastModifiedBy>
  <cp:revision>87</cp:revision>
  <dcterms:created xsi:type="dcterms:W3CDTF">2016-11-05T19:42:12Z</dcterms:created>
  <dcterms:modified xsi:type="dcterms:W3CDTF">2016-11-11T04:33:30Z</dcterms:modified>
</cp:coreProperties>
</file>