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4"/>
  </p:sldMasterIdLst>
  <p:notesMasterIdLst>
    <p:notesMasterId r:id="rId43"/>
  </p:notesMasterIdLst>
  <p:sldIdLst>
    <p:sldId id="259" r:id="rId5"/>
    <p:sldId id="260" r:id="rId6"/>
    <p:sldId id="319" r:id="rId7"/>
    <p:sldId id="269" r:id="rId8"/>
    <p:sldId id="268" r:id="rId9"/>
    <p:sldId id="288" r:id="rId10"/>
    <p:sldId id="289" r:id="rId11"/>
    <p:sldId id="286" r:id="rId12"/>
    <p:sldId id="287" r:id="rId13"/>
    <p:sldId id="290" r:id="rId14"/>
    <p:sldId id="323" r:id="rId15"/>
    <p:sldId id="292" r:id="rId16"/>
    <p:sldId id="320" r:id="rId17"/>
    <p:sldId id="291" r:id="rId18"/>
    <p:sldId id="293" r:id="rId19"/>
    <p:sldId id="324" r:id="rId20"/>
    <p:sldId id="294" r:id="rId21"/>
    <p:sldId id="295" r:id="rId22"/>
    <p:sldId id="297" r:id="rId23"/>
    <p:sldId id="298" r:id="rId24"/>
    <p:sldId id="299" r:id="rId25"/>
    <p:sldId id="301" r:id="rId26"/>
    <p:sldId id="312" r:id="rId27"/>
    <p:sldId id="313" r:id="rId28"/>
    <p:sldId id="314" r:id="rId29"/>
    <p:sldId id="325" r:id="rId30"/>
    <p:sldId id="296" r:id="rId31"/>
    <p:sldId id="306" r:id="rId32"/>
    <p:sldId id="307" r:id="rId33"/>
    <p:sldId id="308" r:id="rId34"/>
    <p:sldId id="305" r:id="rId35"/>
    <p:sldId id="310" r:id="rId36"/>
    <p:sldId id="311" r:id="rId37"/>
    <p:sldId id="322" r:id="rId38"/>
    <p:sldId id="321" r:id="rId39"/>
    <p:sldId id="316" r:id="rId40"/>
    <p:sldId id="317" r:id="rId41"/>
    <p:sldId id="31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3CB82-4AC5-4122-BD65-D8BE1895C832}" v="74" dt="2019-04-01T16:49:34.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74449" autoAdjust="0"/>
  </p:normalViewPr>
  <p:slideViewPr>
    <p:cSldViewPr snapToGrid="0">
      <p:cViewPr varScale="1">
        <p:scale>
          <a:sx n="90" d="100"/>
          <a:sy n="90" d="100"/>
        </p:scale>
        <p:origin x="2256" y="96"/>
      </p:cViewPr>
      <p:guideLst/>
    </p:cSldViewPr>
  </p:slideViewPr>
  <p:outlineViewPr>
    <p:cViewPr>
      <p:scale>
        <a:sx n="33" d="100"/>
        <a:sy n="33" d="100"/>
      </p:scale>
      <p:origin x="0" y="-339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oytia" userId="bfe49be8-86d6-4287-a2ec-90c3dcca5bb3" providerId="ADAL" clId="{961B72E3-0EB4-4A32-B70B-9EEF143340C5}"/>
    <pc:docChg chg="undo custSel modSld">
      <pc:chgData name="Michelle Goytia" userId="bfe49be8-86d6-4287-a2ec-90c3dcca5bb3" providerId="ADAL" clId="{961B72E3-0EB4-4A32-B70B-9EEF143340C5}" dt="2019-04-01T16:49:34.071" v="73" actId="1076"/>
      <pc:docMkLst>
        <pc:docMk/>
      </pc:docMkLst>
      <pc:sldChg chg="modSp">
        <pc:chgData name="Michelle Goytia" userId="bfe49be8-86d6-4287-a2ec-90c3dcca5bb3" providerId="ADAL" clId="{961B72E3-0EB4-4A32-B70B-9EEF143340C5}" dt="2019-04-01T16:47:12.527" v="30"/>
        <pc:sldMkLst>
          <pc:docMk/>
          <pc:sldMk cId="2410663628" sldId="257"/>
        </pc:sldMkLst>
        <pc:spChg chg="mod">
          <ac:chgData name="Michelle Goytia" userId="bfe49be8-86d6-4287-a2ec-90c3dcca5bb3" providerId="ADAL" clId="{961B72E3-0EB4-4A32-B70B-9EEF143340C5}" dt="2019-04-01T16:47:12.527" v="30"/>
          <ac:spMkLst>
            <pc:docMk/>
            <pc:sldMk cId="2410663628" sldId="257"/>
            <ac:spMk id="3" creationId="{00000000-0000-0000-0000-000000000000}"/>
          </ac:spMkLst>
        </pc:spChg>
      </pc:sldChg>
      <pc:sldChg chg="addSp delSp modSp">
        <pc:chgData name="Michelle Goytia" userId="bfe49be8-86d6-4287-a2ec-90c3dcca5bb3" providerId="ADAL" clId="{961B72E3-0EB4-4A32-B70B-9EEF143340C5}" dt="2019-04-01T16:46:47.757" v="25" actId="20577"/>
        <pc:sldMkLst>
          <pc:docMk/>
          <pc:sldMk cId="3876221716" sldId="259"/>
        </pc:sldMkLst>
        <pc:spChg chg="mod">
          <ac:chgData name="Michelle Goytia" userId="bfe49be8-86d6-4287-a2ec-90c3dcca5bb3" providerId="ADAL" clId="{961B72E3-0EB4-4A32-B70B-9EEF143340C5}" dt="2019-04-01T16:46:47.757" v="25" actId="20577"/>
          <ac:spMkLst>
            <pc:docMk/>
            <pc:sldMk cId="3876221716" sldId="259"/>
            <ac:spMk id="3" creationId="{00000000-0000-0000-0000-000000000000}"/>
          </ac:spMkLst>
        </pc:spChg>
        <pc:spChg chg="add del mod">
          <ac:chgData name="Michelle Goytia" userId="bfe49be8-86d6-4287-a2ec-90c3dcca5bb3" providerId="ADAL" clId="{961B72E3-0EB4-4A32-B70B-9EEF143340C5}" dt="2019-04-01T16:46:12.286" v="1" actId="931"/>
          <ac:spMkLst>
            <pc:docMk/>
            <pc:sldMk cId="3876221716" sldId="259"/>
            <ac:spMk id="6" creationId="{DF720AE8-E270-41E7-A0DA-453CBD2B4D1C}"/>
          </ac:spMkLst>
        </pc:spChg>
        <pc:spChg chg="add del mod">
          <ac:chgData name="Michelle Goytia" userId="bfe49be8-86d6-4287-a2ec-90c3dcca5bb3" providerId="ADAL" clId="{961B72E3-0EB4-4A32-B70B-9EEF143340C5}" dt="2019-04-01T16:46:23.639" v="5" actId="931"/>
          <ac:spMkLst>
            <pc:docMk/>
            <pc:sldMk cId="3876221716" sldId="259"/>
            <ac:spMk id="11" creationId="{8E09BDB6-B5E1-4B3F-BCBB-2C3AD50B4510}"/>
          </ac:spMkLst>
        </pc:spChg>
        <pc:spChg chg="add del mod">
          <ac:chgData name="Michelle Goytia" userId="bfe49be8-86d6-4287-a2ec-90c3dcca5bb3" providerId="ADAL" clId="{961B72E3-0EB4-4A32-B70B-9EEF143340C5}" dt="2019-04-01T16:46:29.316" v="7" actId="931"/>
          <ac:spMkLst>
            <pc:docMk/>
            <pc:sldMk cId="3876221716" sldId="259"/>
            <ac:spMk id="17" creationId="{90396456-6CB2-40DF-9A90-E8AC724A695C}"/>
          </ac:spMkLst>
        </pc:spChg>
        <pc:picChg chg="add del mod">
          <ac:chgData name="Michelle Goytia" userId="bfe49be8-86d6-4287-a2ec-90c3dcca5bb3" providerId="ADAL" clId="{961B72E3-0EB4-4A32-B70B-9EEF143340C5}" dt="2019-04-01T16:46:18.272" v="4" actId="478"/>
          <ac:picMkLst>
            <pc:docMk/>
            <pc:sldMk cId="3876221716" sldId="259"/>
            <ac:picMk id="9" creationId="{AAD3E5B8-AF54-4CEA-AA9C-61744965E9EA}"/>
          </ac:picMkLst>
        </pc:picChg>
        <pc:picChg chg="del">
          <ac:chgData name="Michelle Goytia" userId="bfe49be8-86d6-4287-a2ec-90c3dcca5bb3" providerId="ADAL" clId="{961B72E3-0EB4-4A32-B70B-9EEF143340C5}" dt="2019-04-01T16:46:04.062" v="0" actId="478"/>
          <ac:picMkLst>
            <pc:docMk/>
            <pc:sldMk cId="3876221716" sldId="259"/>
            <ac:picMk id="12" creationId="{00000000-0000-0000-0000-000000000000}"/>
          </ac:picMkLst>
        </pc:picChg>
        <pc:picChg chg="del">
          <ac:chgData name="Michelle Goytia" userId="bfe49be8-86d6-4287-a2ec-90c3dcca5bb3" providerId="ADAL" clId="{961B72E3-0EB4-4A32-B70B-9EEF143340C5}" dt="2019-04-01T16:46:33.074" v="11" actId="478"/>
          <ac:picMkLst>
            <pc:docMk/>
            <pc:sldMk cId="3876221716" sldId="259"/>
            <ac:picMk id="13" creationId="{00000000-0000-0000-0000-000000000000}"/>
          </ac:picMkLst>
        </pc:picChg>
        <pc:picChg chg="add del mod">
          <ac:chgData name="Michelle Goytia" userId="bfe49be8-86d6-4287-a2ec-90c3dcca5bb3" providerId="ADAL" clId="{961B72E3-0EB4-4A32-B70B-9EEF143340C5}" dt="2019-04-01T16:46:25.251" v="6" actId="478"/>
          <ac:picMkLst>
            <pc:docMk/>
            <pc:sldMk cId="3876221716" sldId="259"/>
            <ac:picMk id="15" creationId="{071A9801-F376-4270-AF47-8CA6103A190F}"/>
          </ac:picMkLst>
        </pc:picChg>
        <pc:picChg chg="add mod ord">
          <ac:chgData name="Michelle Goytia" userId="bfe49be8-86d6-4287-a2ec-90c3dcca5bb3" providerId="ADAL" clId="{961B72E3-0EB4-4A32-B70B-9EEF143340C5}" dt="2019-04-01T16:46:32.163" v="10" actId="962"/>
          <ac:picMkLst>
            <pc:docMk/>
            <pc:sldMk cId="3876221716" sldId="259"/>
            <ac:picMk id="19" creationId="{0B1F1AC2-4AA5-41F1-BC94-52582826DA79}"/>
          </ac:picMkLst>
        </pc:picChg>
      </pc:sldChg>
      <pc:sldChg chg="modSp">
        <pc:chgData name="Michelle Goytia" userId="bfe49be8-86d6-4287-a2ec-90c3dcca5bb3" providerId="ADAL" clId="{961B72E3-0EB4-4A32-B70B-9EEF143340C5}" dt="2019-04-01T16:46:57.943" v="26"/>
        <pc:sldMkLst>
          <pc:docMk/>
          <pc:sldMk cId="829274983" sldId="260"/>
        </pc:sldMkLst>
        <pc:spChg chg="mod">
          <ac:chgData name="Michelle Goytia" userId="bfe49be8-86d6-4287-a2ec-90c3dcca5bb3" providerId="ADAL" clId="{961B72E3-0EB4-4A32-B70B-9EEF143340C5}" dt="2019-04-01T16:46:57.943" v="26"/>
          <ac:spMkLst>
            <pc:docMk/>
            <pc:sldMk cId="829274983" sldId="260"/>
            <ac:spMk id="10" creationId="{00000000-0000-0000-0000-000000000000}"/>
          </ac:spMkLst>
        </pc:spChg>
      </pc:sldChg>
      <pc:sldChg chg="modSp">
        <pc:chgData name="Michelle Goytia" userId="bfe49be8-86d6-4287-a2ec-90c3dcca5bb3" providerId="ADAL" clId="{961B72E3-0EB4-4A32-B70B-9EEF143340C5}" dt="2019-04-01T16:47:08.841" v="29"/>
        <pc:sldMkLst>
          <pc:docMk/>
          <pc:sldMk cId="56921505" sldId="261"/>
        </pc:sldMkLst>
        <pc:spChg chg="mod">
          <ac:chgData name="Michelle Goytia" userId="bfe49be8-86d6-4287-a2ec-90c3dcca5bb3" providerId="ADAL" clId="{961B72E3-0EB4-4A32-B70B-9EEF143340C5}" dt="2019-04-01T16:47:08.841" v="29"/>
          <ac:spMkLst>
            <pc:docMk/>
            <pc:sldMk cId="56921505" sldId="261"/>
            <ac:spMk id="4" creationId="{00000000-0000-0000-0000-000000000000}"/>
          </ac:spMkLst>
        </pc:spChg>
      </pc:sldChg>
      <pc:sldChg chg="modSp">
        <pc:chgData name="Michelle Goytia" userId="bfe49be8-86d6-4287-a2ec-90c3dcca5bb3" providerId="ADAL" clId="{961B72E3-0EB4-4A32-B70B-9EEF143340C5}" dt="2019-04-01T16:47:16.579" v="31"/>
        <pc:sldMkLst>
          <pc:docMk/>
          <pc:sldMk cId="4114758641" sldId="262"/>
        </pc:sldMkLst>
        <pc:spChg chg="mod">
          <ac:chgData name="Michelle Goytia" userId="bfe49be8-86d6-4287-a2ec-90c3dcca5bb3" providerId="ADAL" clId="{961B72E3-0EB4-4A32-B70B-9EEF143340C5}" dt="2019-04-01T16:47:16.579" v="31"/>
          <ac:spMkLst>
            <pc:docMk/>
            <pc:sldMk cId="4114758641" sldId="262"/>
            <ac:spMk id="4" creationId="{00000000-0000-0000-0000-000000000000}"/>
          </ac:spMkLst>
        </pc:spChg>
      </pc:sldChg>
      <pc:sldChg chg="modSp">
        <pc:chgData name="Michelle Goytia" userId="bfe49be8-86d6-4287-a2ec-90c3dcca5bb3" providerId="ADAL" clId="{961B72E3-0EB4-4A32-B70B-9EEF143340C5}" dt="2019-04-01T16:47:37.930" v="35"/>
        <pc:sldMkLst>
          <pc:docMk/>
          <pc:sldMk cId="3487945672" sldId="263"/>
        </pc:sldMkLst>
        <pc:spChg chg="mod">
          <ac:chgData name="Michelle Goytia" userId="bfe49be8-86d6-4287-a2ec-90c3dcca5bb3" providerId="ADAL" clId="{961B72E3-0EB4-4A32-B70B-9EEF143340C5}" dt="2019-04-01T16:47:37.930" v="35"/>
          <ac:spMkLst>
            <pc:docMk/>
            <pc:sldMk cId="3487945672" sldId="263"/>
            <ac:spMk id="4" creationId="{00000000-0000-0000-0000-000000000000}"/>
          </ac:spMkLst>
        </pc:spChg>
      </pc:sldChg>
      <pc:sldChg chg="modSp">
        <pc:chgData name="Michelle Goytia" userId="bfe49be8-86d6-4287-a2ec-90c3dcca5bb3" providerId="ADAL" clId="{961B72E3-0EB4-4A32-B70B-9EEF143340C5}" dt="2019-04-01T16:47:57.560" v="41"/>
        <pc:sldMkLst>
          <pc:docMk/>
          <pc:sldMk cId="1605080964" sldId="264"/>
        </pc:sldMkLst>
        <pc:spChg chg="mod">
          <ac:chgData name="Michelle Goytia" userId="bfe49be8-86d6-4287-a2ec-90c3dcca5bb3" providerId="ADAL" clId="{961B72E3-0EB4-4A32-B70B-9EEF143340C5}" dt="2019-04-01T16:47:57.560" v="41"/>
          <ac:spMkLst>
            <pc:docMk/>
            <pc:sldMk cId="1605080964" sldId="264"/>
            <ac:spMk id="4" creationId="{00000000-0000-0000-0000-000000000000}"/>
          </ac:spMkLst>
        </pc:spChg>
      </pc:sldChg>
      <pc:sldChg chg="modSp">
        <pc:chgData name="Michelle Goytia" userId="bfe49be8-86d6-4287-a2ec-90c3dcca5bb3" providerId="ADAL" clId="{961B72E3-0EB4-4A32-B70B-9EEF143340C5}" dt="2019-04-01T16:48:11.280" v="44"/>
        <pc:sldMkLst>
          <pc:docMk/>
          <pc:sldMk cId="1534613393" sldId="265"/>
        </pc:sldMkLst>
        <pc:spChg chg="mod">
          <ac:chgData name="Michelle Goytia" userId="bfe49be8-86d6-4287-a2ec-90c3dcca5bb3" providerId="ADAL" clId="{961B72E3-0EB4-4A32-B70B-9EEF143340C5}" dt="2019-04-01T16:48:11.280" v="44"/>
          <ac:spMkLst>
            <pc:docMk/>
            <pc:sldMk cId="1534613393" sldId="265"/>
            <ac:spMk id="4" creationId="{00000000-0000-0000-0000-000000000000}"/>
          </ac:spMkLst>
        </pc:spChg>
      </pc:sldChg>
      <pc:sldChg chg="modSp">
        <pc:chgData name="Michelle Goytia" userId="bfe49be8-86d6-4287-a2ec-90c3dcca5bb3" providerId="ADAL" clId="{961B72E3-0EB4-4A32-B70B-9EEF143340C5}" dt="2019-04-01T16:47:21.741" v="32"/>
        <pc:sldMkLst>
          <pc:docMk/>
          <pc:sldMk cId="2285978049" sldId="266"/>
        </pc:sldMkLst>
        <pc:spChg chg="mod">
          <ac:chgData name="Michelle Goytia" userId="bfe49be8-86d6-4287-a2ec-90c3dcca5bb3" providerId="ADAL" clId="{961B72E3-0EB4-4A32-B70B-9EEF143340C5}" dt="2019-04-01T16:47:21.741" v="32"/>
          <ac:spMkLst>
            <pc:docMk/>
            <pc:sldMk cId="2285978049" sldId="266"/>
            <ac:spMk id="4" creationId="{00000000-0000-0000-0000-000000000000}"/>
          </ac:spMkLst>
        </pc:spChg>
      </pc:sldChg>
      <pc:sldChg chg="modSp">
        <pc:chgData name="Michelle Goytia" userId="bfe49be8-86d6-4287-a2ec-90c3dcca5bb3" providerId="ADAL" clId="{961B72E3-0EB4-4A32-B70B-9EEF143340C5}" dt="2019-04-01T16:47:05.083" v="28"/>
        <pc:sldMkLst>
          <pc:docMk/>
          <pc:sldMk cId="3348978084" sldId="268"/>
        </pc:sldMkLst>
        <pc:spChg chg="mod">
          <ac:chgData name="Michelle Goytia" userId="bfe49be8-86d6-4287-a2ec-90c3dcca5bb3" providerId="ADAL" clId="{961B72E3-0EB4-4A32-B70B-9EEF143340C5}" dt="2019-04-01T16:47:05.083" v="28"/>
          <ac:spMkLst>
            <pc:docMk/>
            <pc:sldMk cId="3348978084" sldId="268"/>
            <ac:spMk id="3" creationId="{00000000-0000-0000-0000-000000000000}"/>
          </ac:spMkLst>
        </pc:spChg>
      </pc:sldChg>
      <pc:sldChg chg="modSp">
        <pc:chgData name="Michelle Goytia" userId="bfe49be8-86d6-4287-a2ec-90c3dcca5bb3" providerId="ADAL" clId="{961B72E3-0EB4-4A32-B70B-9EEF143340C5}" dt="2019-04-01T16:47:01.701" v="27"/>
        <pc:sldMkLst>
          <pc:docMk/>
          <pc:sldMk cId="3108970075" sldId="269"/>
        </pc:sldMkLst>
        <pc:spChg chg="mod">
          <ac:chgData name="Michelle Goytia" userId="bfe49be8-86d6-4287-a2ec-90c3dcca5bb3" providerId="ADAL" clId="{961B72E3-0EB4-4A32-B70B-9EEF143340C5}" dt="2019-04-01T16:47:01.701" v="27"/>
          <ac:spMkLst>
            <pc:docMk/>
            <pc:sldMk cId="3108970075" sldId="269"/>
            <ac:spMk id="3" creationId="{00000000-0000-0000-0000-000000000000}"/>
          </ac:spMkLst>
        </pc:spChg>
      </pc:sldChg>
      <pc:sldChg chg="modSp">
        <pc:chgData name="Michelle Goytia" userId="bfe49be8-86d6-4287-a2ec-90c3dcca5bb3" providerId="ADAL" clId="{961B72E3-0EB4-4A32-B70B-9EEF143340C5}" dt="2019-04-01T16:47:25.847" v="33"/>
        <pc:sldMkLst>
          <pc:docMk/>
          <pc:sldMk cId="3661196256" sldId="270"/>
        </pc:sldMkLst>
        <pc:spChg chg="mod">
          <ac:chgData name="Michelle Goytia" userId="bfe49be8-86d6-4287-a2ec-90c3dcca5bb3" providerId="ADAL" clId="{961B72E3-0EB4-4A32-B70B-9EEF143340C5}" dt="2019-04-01T16:47:25.847" v="33"/>
          <ac:spMkLst>
            <pc:docMk/>
            <pc:sldMk cId="3661196256" sldId="270"/>
            <ac:spMk id="3" creationId="{00000000-0000-0000-0000-000000000000}"/>
          </ac:spMkLst>
        </pc:spChg>
      </pc:sldChg>
      <pc:sldChg chg="modSp">
        <pc:chgData name="Michelle Goytia" userId="bfe49be8-86d6-4287-a2ec-90c3dcca5bb3" providerId="ADAL" clId="{961B72E3-0EB4-4A32-B70B-9EEF143340C5}" dt="2019-04-01T16:47:34.233" v="34"/>
        <pc:sldMkLst>
          <pc:docMk/>
          <pc:sldMk cId="1569887037" sldId="271"/>
        </pc:sldMkLst>
        <pc:spChg chg="mod">
          <ac:chgData name="Michelle Goytia" userId="bfe49be8-86d6-4287-a2ec-90c3dcca5bb3" providerId="ADAL" clId="{961B72E3-0EB4-4A32-B70B-9EEF143340C5}" dt="2019-04-01T16:47:34.233" v="34"/>
          <ac:spMkLst>
            <pc:docMk/>
            <pc:sldMk cId="1569887037" sldId="271"/>
            <ac:spMk id="3" creationId="{00000000-0000-0000-0000-000000000000}"/>
          </ac:spMkLst>
        </pc:spChg>
      </pc:sldChg>
      <pc:sldChg chg="modSp">
        <pc:chgData name="Michelle Goytia" userId="bfe49be8-86d6-4287-a2ec-90c3dcca5bb3" providerId="ADAL" clId="{961B72E3-0EB4-4A32-B70B-9EEF143340C5}" dt="2019-04-01T16:47:41.780" v="36"/>
        <pc:sldMkLst>
          <pc:docMk/>
          <pc:sldMk cId="2114239694" sldId="272"/>
        </pc:sldMkLst>
        <pc:spChg chg="mod">
          <ac:chgData name="Michelle Goytia" userId="bfe49be8-86d6-4287-a2ec-90c3dcca5bb3" providerId="ADAL" clId="{961B72E3-0EB4-4A32-B70B-9EEF143340C5}" dt="2019-04-01T16:47:41.780" v="36"/>
          <ac:spMkLst>
            <pc:docMk/>
            <pc:sldMk cId="2114239694" sldId="272"/>
            <ac:spMk id="5" creationId="{00000000-0000-0000-0000-000000000000}"/>
          </ac:spMkLst>
        </pc:spChg>
      </pc:sldChg>
      <pc:sldChg chg="modSp">
        <pc:chgData name="Michelle Goytia" userId="bfe49be8-86d6-4287-a2ec-90c3dcca5bb3" providerId="ADAL" clId="{961B72E3-0EB4-4A32-B70B-9EEF143340C5}" dt="2019-04-01T16:47:46.954" v="37"/>
        <pc:sldMkLst>
          <pc:docMk/>
          <pc:sldMk cId="437001691" sldId="273"/>
        </pc:sldMkLst>
        <pc:spChg chg="mod">
          <ac:chgData name="Michelle Goytia" userId="bfe49be8-86d6-4287-a2ec-90c3dcca5bb3" providerId="ADAL" clId="{961B72E3-0EB4-4A32-B70B-9EEF143340C5}" dt="2019-04-01T16:47:46.954" v="37"/>
          <ac:spMkLst>
            <pc:docMk/>
            <pc:sldMk cId="437001691" sldId="273"/>
            <ac:spMk id="4" creationId="{00000000-0000-0000-0000-000000000000}"/>
          </ac:spMkLst>
        </pc:spChg>
      </pc:sldChg>
      <pc:sldChg chg="modSp">
        <pc:chgData name="Michelle Goytia" userId="bfe49be8-86d6-4287-a2ec-90c3dcca5bb3" providerId="ADAL" clId="{961B72E3-0EB4-4A32-B70B-9EEF143340C5}" dt="2019-04-01T16:48:14.502" v="45"/>
        <pc:sldMkLst>
          <pc:docMk/>
          <pc:sldMk cId="1703895766" sldId="274"/>
        </pc:sldMkLst>
        <pc:spChg chg="mod">
          <ac:chgData name="Michelle Goytia" userId="bfe49be8-86d6-4287-a2ec-90c3dcca5bb3" providerId="ADAL" clId="{961B72E3-0EB4-4A32-B70B-9EEF143340C5}" dt="2019-04-01T16:48:14.502" v="45"/>
          <ac:spMkLst>
            <pc:docMk/>
            <pc:sldMk cId="1703895766" sldId="274"/>
            <ac:spMk id="3" creationId="{00000000-0000-0000-0000-000000000000}"/>
          </ac:spMkLst>
        </pc:spChg>
      </pc:sldChg>
      <pc:sldChg chg="modSp">
        <pc:chgData name="Michelle Goytia" userId="bfe49be8-86d6-4287-a2ec-90c3dcca5bb3" providerId="ADAL" clId="{961B72E3-0EB4-4A32-B70B-9EEF143340C5}" dt="2019-04-01T16:47:49.740" v="38"/>
        <pc:sldMkLst>
          <pc:docMk/>
          <pc:sldMk cId="2744116074" sldId="275"/>
        </pc:sldMkLst>
        <pc:spChg chg="mod">
          <ac:chgData name="Michelle Goytia" userId="bfe49be8-86d6-4287-a2ec-90c3dcca5bb3" providerId="ADAL" clId="{961B72E3-0EB4-4A32-B70B-9EEF143340C5}" dt="2019-04-01T16:47:49.740" v="38"/>
          <ac:spMkLst>
            <pc:docMk/>
            <pc:sldMk cId="2744116074" sldId="275"/>
            <ac:spMk id="2" creationId="{00000000-0000-0000-0000-000000000000}"/>
          </ac:spMkLst>
        </pc:spChg>
      </pc:sldChg>
      <pc:sldChg chg="modSp">
        <pc:chgData name="Michelle Goytia" userId="bfe49be8-86d6-4287-a2ec-90c3dcca5bb3" providerId="ADAL" clId="{961B72E3-0EB4-4A32-B70B-9EEF143340C5}" dt="2019-04-01T16:48:02.959" v="42"/>
        <pc:sldMkLst>
          <pc:docMk/>
          <pc:sldMk cId="2283107635" sldId="276"/>
        </pc:sldMkLst>
        <pc:spChg chg="mod">
          <ac:chgData name="Michelle Goytia" userId="bfe49be8-86d6-4287-a2ec-90c3dcca5bb3" providerId="ADAL" clId="{961B72E3-0EB4-4A32-B70B-9EEF143340C5}" dt="2019-04-01T16:48:02.959" v="42"/>
          <ac:spMkLst>
            <pc:docMk/>
            <pc:sldMk cId="2283107635" sldId="276"/>
            <ac:spMk id="3" creationId="{00000000-0000-0000-0000-000000000000}"/>
          </ac:spMkLst>
        </pc:spChg>
      </pc:sldChg>
      <pc:sldChg chg="modSp">
        <pc:chgData name="Michelle Goytia" userId="bfe49be8-86d6-4287-a2ec-90c3dcca5bb3" providerId="ADAL" clId="{961B72E3-0EB4-4A32-B70B-9EEF143340C5}" dt="2019-04-01T16:48:24.055" v="48"/>
        <pc:sldMkLst>
          <pc:docMk/>
          <pc:sldMk cId="2395138641" sldId="277"/>
        </pc:sldMkLst>
        <pc:spChg chg="mod">
          <ac:chgData name="Michelle Goytia" userId="bfe49be8-86d6-4287-a2ec-90c3dcca5bb3" providerId="ADAL" clId="{961B72E3-0EB4-4A32-B70B-9EEF143340C5}" dt="2019-04-01T16:48:24.055" v="48"/>
          <ac:spMkLst>
            <pc:docMk/>
            <pc:sldMk cId="2395138641" sldId="277"/>
            <ac:spMk id="3" creationId="{00000000-0000-0000-0000-000000000000}"/>
          </ac:spMkLst>
        </pc:spChg>
      </pc:sldChg>
      <pc:sldChg chg="modSp">
        <pc:chgData name="Michelle Goytia" userId="bfe49be8-86d6-4287-a2ec-90c3dcca5bb3" providerId="ADAL" clId="{961B72E3-0EB4-4A32-B70B-9EEF143340C5}" dt="2019-04-01T16:48:17.733" v="46"/>
        <pc:sldMkLst>
          <pc:docMk/>
          <pc:sldMk cId="82922160" sldId="278"/>
        </pc:sldMkLst>
        <pc:spChg chg="mod">
          <ac:chgData name="Michelle Goytia" userId="bfe49be8-86d6-4287-a2ec-90c3dcca5bb3" providerId="ADAL" clId="{961B72E3-0EB4-4A32-B70B-9EEF143340C5}" dt="2019-04-01T16:48:17.733" v="46"/>
          <ac:spMkLst>
            <pc:docMk/>
            <pc:sldMk cId="82922160" sldId="278"/>
            <ac:spMk id="3" creationId="{00000000-0000-0000-0000-000000000000}"/>
          </ac:spMkLst>
        </pc:spChg>
      </pc:sldChg>
      <pc:sldChg chg="modSp">
        <pc:chgData name="Michelle Goytia" userId="bfe49be8-86d6-4287-a2ec-90c3dcca5bb3" providerId="ADAL" clId="{961B72E3-0EB4-4A32-B70B-9EEF143340C5}" dt="2019-04-01T16:48:21.167" v="47"/>
        <pc:sldMkLst>
          <pc:docMk/>
          <pc:sldMk cId="3361096339" sldId="279"/>
        </pc:sldMkLst>
        <pc:spChg chg="mod">
          <ac:chgData name="Michelle Goytia" userId="bfe49be8-86d6-4287-a2ec-90c3dcca5bb3" providerId="ADAL" clId="{961B72E3-0EB4-4A32-B70B-9EEF143340C5}" dt="2019-04-01T16:48:21.167" v="47"/>
          <ac:spMkLst>
            <pc:docMk/>
            <pc:sldMk cId="3361096339" sldId="279"/>
            <ac:spMk id="3" creationId="{00000000-0000-0000-0000-000000000000}"/>
          </ac:spMkLst>
        </pc:spChg>
      </pc:sldChg>
      <pc:sldChg chg="modSp">
        <pc:chgData name="Michelle Goytia" userId="bfe49be8-86d6-4287-a2ec-90c3dcca5bb3" providerId="ADAL" clId="{961B72E3-0EB4-4A32-B70B-9EEF143340C5}" dt="2019-04-01T16:48:27.415" v="49"/>
        <pc:sldMkLst>
          <pc:docMk/>
          <pc:sldMk cId="2530919646" sldId="280"/>
        </pc:sldMkLst>
        <pc:spChg chg="mod">
          <ac:chgData name="Michelle Goytia" userId="bfe49be8-86d6-4287-a2ec-90c3dcca5bb3" providerId="ADAL" clId="{961B72E3-0EB4-4A32-B70B-9EEF143340C5}" dt="2019-04-01T16:48:27.415" v="49"/>
          <ac:spMkLst>
            <pc:docMk/>
            <pc:sldMk cId="2530919646" sldId="280"/>
            <ac:spMk id="3" creationId="{00000000-0000-0000-0000-000000000000}"/>
          </ac:spMkLst>
        </pc:spChg>
      </pc:sldChg>
      <pc:sldChg chg="modSp">
        <pc:chgData name="Michelle Goytia" userId="bfe49be8-86d6-4287-a2ec-90c3dcca5bb3" providerId="ADAL" clId="{961B72E3-0EB4-4A32-B70B-9EEF143340C5}" dt="2019-04-01T16:48:37.191" v="54"/>
        <pc:sldMkLst>
          <pc:docMk/>
          <pc:sldMk cId="1486425105" sldId="281"/>
        </pc:sldMkLst>
        <pc:spChg chg="mod">
          <ac:chgData name="Michelle Goytia" userId="bfe49be8-86d6-4287-a2ec-90c3dcca5bb3" providerId="ADAL" clId="{961B72E3-0EB4-4A32-B70B-9EEF143340C5}" dt="2019-04-01T16:48:37.191" v="54"/>
          <ac:spMkLst>
            <pc:docMk/>
            <pc:sldMk cId="1486425105" sldId="281"/>
            <ac:spMk id="4" creationId="{00000000-0000-0000-0000-000000000000}"/>
          </ac:spMkLst>
        </pc:spChg>
      </pc:sldChg>
      <pc:sldChg chg="addSp delSp modSp">
        <pc:chgData name="Michelle Goytia" userId="bfe49be8-86d6-4287-a2ec-90c3dcca5bb3" providerId="ADAL" clId="{961B72E3-0EB4-4A32-B70B-9EEF143340C5}" dt="2019-04-01T16:49:34.071" v="73" actId="1076"/>
        <pc:sldMkLst>
          <pc:docMk/>
          <pc:sldMk cId="3684902411" sldId="282"/>
        </pc:sldMkLst>
        <pc:spChg chg="mod">
          <ac:chgData name="Michelle Goytia" userId="bfe49be8-86d6-4287-a2ec-90c3dcca5bb3" providerId="ADAL" clId="{961B72E3-0EB4-4A32-B70B-9EEF143340C5}" dt="2019-04-01T16:48:49.076" v="57"/>
          <ac:spMkLst>
            <pc:docMk/>
            <pc:sldMk cId="3684902411" sldId="282"/>
            <ac:spMk id="3" creationId="{00000000-0000-0000-0000-000000000000}"/>
          </ac:spMkLst>
        </pc:spChg>
        <pc:spChg chg="add del mod">
          <ac:chgData name="Michelle Goytia" userId="bfe49be8-86d6-4287-a2ec-90c3dcca5bb3" providerId="ADAL" clId="{961B72E3-0EB4-4A32-B70B-9EEF143340C5}" dt="2019-04-01T16:48:56.623" v="60" actId="931"/>
          <ac:spMkLst>
            <pc:docMk/>
            <pc:sldMk cId="3684902411" sldId="282"/>
            <ac:spMk id="5" creationId="{3AFB7BC0-B8AD-4D8F-9F96-AEF39B9F4183}"/>
          </ac:spMkLst>
        </pc:spChg>
        <pc:picChg chg="del">
          <ac:chgData name="Michelle Goytia" userId="bfe49be8-86d6-4287-a2ec-90c3dcca5bb3" providerId="ADAL" clId="{961B72E3-0EB4-4A32-B70B-9EEF143340C5}" dt="2019-04-01T16:48:53.583" v="59" actId="478"/>
          <ac:picMkLst>
            <pc:docMk/>
            <pc:sldMk cId="3684902411" sldId="282"/>
            <ac:picMk id="8" creationId="{00000000-0000-0000-0000-000000000000}"/>
          </ac:picMkLst>
        </pc:picChg>
        <pc:picChg chg="del">
          <ac:chgData name="Michelle Goytia" userId="bfe49be8-86d6-4287-a2ec-90c3dcca5bb3" providerId="ADAL" clId="{961B72E3-0EB4-4A32-B70B-9EEF143340C5}" dt="2019-04-01T16:48:51.283" v="58" actId="478"/>
          <ac:picMkLst>
            <pc:docMk/>
            <pc:sldMk cId="3684902411" sldId="282"/>
            <ac:picMk id="9" creationId="{00000000-0000-0000-0000-000000000000}"/>
          </ac:picMkLst>
        </pc:picChg>
        <pc:picChg chg="del">
          <ac:chgData name="Michelle Goytia" userId="bfe49be8-86d6-4287-a2ec-90c3dcca5bb3" providerId="ADAL" clId="{961B72E3-0EB4-4A32-B70B-9EEF143340C5}" dt="2019-04-01T16:49:02.184" v="64" actId="478"/>
          <ac:picMkLst>
            <pc:docMk/>
            <pc:sldMk cId="3684902411" sldId="282"/>
            <ac:picMk id="10" creationId="{00000000-0000-0000-0000-000000000000}"/>
          </ac:picMkLst>
        </pc:picChg>
        <pc:picChg chg="add mod ord">
          <ac:chgData name="Michelle Goytia" userId="bfe49be8-86d6-4287-a2ec-90c3dcca5bb3" providerId="ADAL" clId="{961B72E3-0EB4-4A32-B70B-9EEF143340C5}" dt="2019-04-01T16:49:00.264" v="63" actId="167"/>
          <ac:picMkLst>
            <pc:docMk/>
            <pc:sldMk cId="3684902411" sldId="282"/>
            <ac:picMk id="11" creationId="{42E6250F-7083-4E74-AF32-3D4D27FFB70C}"/>
          </ac:picMkLst>
        </pc:picChg>
        <pc:picChg chg="add mod">
          <ac:chgData name="Michelle Goytia" userId="bfe49be8-86d6-4287-a2ec-90c3dcca5bb3" providerId="ADAL" clId="{961B72E3-0EB4-4A32-B70B-9EEF143340C5}" dt="2019-04-01T16:49:34.071" v="73" actId="1076"/>
          <ac:picMkLst>
            <pc:docMk/>
            <pc:sldMk cId="3684902411" sldId="282"/>
            <ac:picMk id="13" creationId="{3E00A670-3311-4E8A-B0B2-92927AA1117A}"/>
          </ac:picMkLst>
        </pc:picChg>
      </pc:sldChg>
      <pc:sldChg chg="modSp">
        <pc:chgData name="Michelle Goytia" userId="bfe49be8-86d6-4287-a2ec-90c3dcca5bb3" providerId="ADAL" clId="{961B72E3-0EB4-4A32-B70B-9EEF143340C5}" dt="2019-04-01T16:48:44.746" v="56"/>
        <pc:sldMkLst>
          <pc:docMk/>
          <pc:sldMk cId="2898579588" sldId="283"/>
        </pc:sldMkLst>
        <pc:spChg chg="mod">
          <ac:chgData name="Michelle Goytia" userId="bfe49be8-86d6-4287-a2ec-90c3dcca5bb3" providerId="ADAL" clId="{961B72E3-0EB4-4A32-B70B-9EEF143340C5}" dt="2019-04-01T16:48:44.746" v="56"/>
          <ac:spMkLst>
            <pc:docMk/>
            <pc:sldMk cId="2898579588" sldId="283"/>
            <ac:spMk id="7" creationId="{00000000-0000-0000-0000-000000000000}"/>
          </ac:spMkLst>
        </pc:spChg>
      </pc:sldChg>
      <pc:sldChg chg="modSp">
        <pc:chgData name="Michelle Goytia" userId="bfe49be8-86d6-4287-a2ec-90c3dcca5bb3" providerId="ADAL" clId="{961B72E3-0EB4-4A32-B70B-9EEF143340C5}" dt="2019-04-01T16:48:40.734" v="55"/>
        <pc:sldMkLst>
          <pc:docMk/>
          <pc:sldMk cId="2525579141" sldId="284"/>
        </pc:sldMkLst>
        <pc:spChg chg="mod">
          <ac:chgData name="Michelle Goytia" userId="bfe49be8-86d6-4287-a2ec-90c3dcca5bb3" providerId="ADAL" clId="{961B72E3-0EB4-4A32-B70B-9EEF143340C5}" dt="2019-04-01T16:48:40.734" v="55"/>
          <ac:spMkLst>
            <pc:docMk/>
            <pc:sldMk cId="2525579141" sldId="284"/>
            <ac:spMk id="3" creationId="{00000000-0000-0000-0000-000000000000}"/>
          </ac:spMkLst>
        </pc:spChg>
      </pc:sldChg>
      <pc:sldChg chg="modSp">
        <pc:chgData name="Michelle Goytia" userId="bfe49be8-86d6-4287-a2ec-90c3dcca5bb3" providerId="ADAL" clId="{961B72E3-0EB4-4A32-B70B-9EEF143340C5}" dt="2019-04-01T16:48:07.138" v="43"/>
        <pc:sldMkLst>
          <pc:docMk/>
          <pc:sldMk cId="884573372" sldId="285"/>
        </pc:sldMkLst>
        <pc:spChg chg="mod">
          <ac:chgData name="Michelle Goytia" userId="bfe49be8-86d6-4287-a2ec-90c3dcca5bb3" providerId="ADAL" clId="{961B72E3-0EB4-4A32-B70B-9EEF143340C5}" dt="2019-04-01T16:48:07.138" v="43"/>
          <ac:spMkLst>
            <pc:docMk/>
            <pc:sldMk cId="884573372" sldId="285"/>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E1DB7-9679-4034-8128-8523F4C7B4EB}"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E72E1EC6-D094-4E1E-A083-46CB6CC4F98A}">
      <dgm:prSet phldrT="[Text]"/>
      <dgm:spPr/>
      <dgm:t>
        <a:bodyPr/>
        <a:lstStyle/>
        <a:p>
          <a:r>
            <a:rPr lang="en-US" dirty="0" smtClean="0"/>
            <a:t>Everything is Personal</a:t>
          </a:r>
          <a:endParaRPr lang="en-US" dirty="0"/>
        </a:p>
      </dgm:t>
    </dgm:pt>
    <dgm:pt modelId="{B710FCE0-10A7-439C-B1D3-D873D0143370}" type="parTrans" cxnId="{E6A41F98-2F39-41D7-BE0C-2E53596E34BD}">
      <dgm:prSet/>
      <dgm:spPr/>
      <dgm:t>
        <a:bodyPr/>
        <a:lstStyle/>
        <a:p>
          <a:endParaRPr lang="en-US"/>
        </a:p>
      </dgm:t>
    </dgm:pt>
    <dgm:pt modelId="{0848CABA-D20F-4CA3-8FA0-974083C845D3}" type="sibTrans" cxnId="{E6A41F98-2F39-41D7-BE0C-2E53596E34BD}">
      <dgm:prSet/>
      <dgm:spPr/>
      <dgm:t>
        <a:bodyPr/>
        <a:lstStyle/>
        <a:p>
          <a:endParaRPr lang="en-US"/>
        </a:p>
      </dgm:t>
    </dgm:pt>
    <dgm:pt modelId="{64C6FB28-5583-4D99-B1CE-E2E35C92F681}">
      <dgm:prSet phldrT="[Text]"/>
      <dgm:spPr/>
      <dgm:t>
        <a:bodyPr/>
        <a:lstStyle/>
        <a:p>
          <a:r>
            <a:rPr lang="en-GB" dirty="0" smtClean="0"/>
            <a:t>Technical and organisational controls </a:t>
          </a:r>
          <a:endParaRPr lang="en-US" dirty="0"/>
        </a:p>
      </dgm:t>
    </dgm:pt>
    <dgm:pt modelId="{AC193F32-2571-4A64-A779-B5DD4FF7C970}" type="parTrans" cxnId="{890B420F-5C46-4B02-93FD-1E62BB1BBC9D}">
      <dgm:prSet/>
      <dgm:spPr/>
      <dgm:t>
        <a:bodyPr/>
        <a:lstStyle/>
        <a:p>
          <a:endParaRPr lang="en-US"/>
        </a:p>
      </dgm:t>
    </dgm:pt>
    <dgm:pt modelId="{B646550A-B687-43E2-8CC0-332474CACF18}" type="sibTrans" cxnId="{890B420F-5C46-4B02-93FD-1E62BB1BBC9D}">
      <dgm:prSet/>
      <dgm:spPr/>
      <dgm:t>
        <a:bodyPr/>
        <a:lstStyle/>
        <a:p>
          <a:endParaRPr lang="en-US"/>
        </a:p>
      </dgm:t>
    </dgm:pt>
    <dgm:pt modelId="{080A9C74-ED1C-4D4D-956B-AF8DE0E35264}">
      <dgm:prSet phldrT="[Text]"/>
      <dgm:spPr/>
      <dgm:t>
        <a:bodyPr/>
        <a:lstStyle/>
        <a:p>
          <a:r>
            <a:rPr lang="en-US" dirty="0" smtClean="0"/>
            <a:t>Manage your Risk</a:t>
          </a:r>
          <a:endParaRPr lang="en-US" dirty="0"/>
        </a:p>
      </dgm:t>
    </dgm:pt>
    <dgm:pt modelId="{21593613-3017-4DB9-BC9E-3ABA84DF21EE}" type="parTrans" cxnId="{BEC9BAC6-CADD-4F70-99C5-4684F7E01802}">
      <dgm:prSet/>
      <dgm:spPr/>
      <dgm:t>
        <a:bodyPr/>
        <a:lstStyle/>
        <a:p>
          <a:endParaRPr lang="en-US"/>
        </a:p>
      </dgm:t>
    </dgm:pt>
    <dgm:pt modelId="{4D4F5758-D507-4608-A0E9-EF14CED89DC1}" type="sibTrans" cxnId="{BEC9BAC6-CADD-4F70-99C5-4684F7E01802}">
      <dgm:prSet/>
      <dgm:spPr/>
      <dgm:t>
        <a:bodyPr/>
        <a:lstStyle/>
        <a:p>
          <a:endParaRPr lang="en-US"/>
        </a:p>
      </dgm:t>
    </dgm:pt>
    <dgm:pt modelId="{723EE1C8-D9C8-433D-8A4C-CB3C9C57962A}">
      <dgm:prSet phldrT="[Text]"/>
      <dgm:spPr/>
      <dgm:t>
        <a:bodyPr/>
        <a:lstStyle/>
        <a:p>
          <a:r>
            <a:rPr lang="en-US" dirty="0" smtClean="0"/>
            <a:t>Don’t Panic</a:t>
          </a:r>
          <a:endParaRPr lang="en-US" dirty="0"/>
        </a:p>
      </dgm:t>
    </dgm:pt>
    <dgm:pt modelId="{2FF683BE-0C35-41E6-81EF-B79523287B29}" type="parTrans" cxnId="{70B80E48-B2DB-4833-8957-0E3670F1C22A}">
      <dgm:prSet/>
      <dgm:spPr/>
      <dgm:t>
        <a:bodyPr/>
        <a:lstStyle/>
        <a:p>
          <a:endParaRPr lang="en-US"/>
        </a:p>
      </dgm:t>
    </dgm:pt>
    <dgm:pt modelId="{5FB7A6C4-D278-4BB8-9ECD-3D43A1B7AE31}" type="sibTrans" cxnId="{70B80E48-B2DB-4833-8957-0E3670F1C22A}">
      <dgm:prSet/>
      <dgm:spPr/>
      <dgm:t>
        <a:bodyPr/>
        <a:lstStyle/>
        <a:p>
          <a:endParaRPr lang="en-US"/>
        </a:p>
      </dgm:t>
    </dgm:pt>
    <dgm:pt modelId="{283ED9A7-2F8C-4F0E-8825-2F797EEE2608}">
      <dgm:prSet phldrT="[Text]"/>
      <dgm:spPr/>
      <dgm:t>
        <a:bodyPr/>
        <a:lstStyle/>
        <a:p>
          <a:r>
            <a:rPr lang="en-US" dirty="0" smtClean="0"/>
            <a:t>We’re in the business of managing personal information, nearly all non curriculum data in the system is covered by GDPR</a:t>
          </a:r>
          <a:endParaRPr lang="en-US" dirty="0"/>
        </a:p>
      </dgm:t>
    </dgm:pt>
    <dgm:pt modelId="{CC64C9BA-1170-4E5C-9C8F-19AEA7F12C76}" type="parTrans" cxnId="{93B5D743-41AF-48B7-8761-4A9D14DFD4B7}">
      <dgm:prSet/>
      <dgm:spPr/>
      <dgm:t>
        <a:bodyPr/>
        <a:lstStyle/>
        <a:p>
          <a:endParaRPr lang="en-GB"/>
        </a:p>
      </dgm:t>
    </dgm:pt>
    <dgm:pt modelId="{74ED4AB8-0C43-4437-A85F-10A63BD6B616}" type="sibTrans" cxnId="{93B5D743-41AF-48B7-8761-4A9D14DFD4B7}">
      <dgm:prSet/>
      <dgm:spPr/>
      <dgm:t>
        <a:bodyPr/>
        <a:lstStyle/>
        <a:p>
          <a:endParaRPr lang="en-GB"/>
        </a:p>
      </dgm:t>
    </dgm:pt>
    <dgm:pt modelId="{E3621A4F-D98B-46AB-8351-E21B6159AD6D}">
      <dgm:prSet phldrT="[Text]"/>
      <dgm:spPr/>
      <dgm:t>
        <a:bodyPr/>
        <a:lstStyle/>
        <a:p>
          <a:r>
            <a:rPr lang="en-US" dirty="0" smtClean="0"/>
            <a:t>It isn’t just about technical controls – people are still responsible for their actions – cross over with the accountability principle below</a:t>
          </a:r>
          <a:endParaRPr lang="en-US" dirty="0"/>
        </a:p>
      </dgm:t>
    </dgm:pt>
    <dgm:pt modelId="{04B7FA18-8EEC-43FF-831F-2B06EC0EF893}" type="parTrans" cxnId="{AD18F4A4-88D5-4E6B-AAE1-76A9B8E015B8}">
      <dgm:prSet/>
      <dgm:spPr/>
      <dgm:t>
        <a:bodyPr/>
        <a:lstStyle/>
        <a:p>
          <a:endParaRPr lang="en-GB"/>
        </a:p>
      </dgm:t>
    </dgm:pt>
    <dgm:pt modelId="{3240139F-E300-4560-93F8-8F27DD3BEB23}" type="sibTrans" cxnId="{AD18F4A4-88D5-4E6B-AAE1-76A9B8E015B8}">
      <dgm:prSet/>
      <dgm:spPr/>
      <dgm:t>
        <a:bodyPr/>
        <a:lstStyle/>
        <a:p>
          <a:endParaRPr lang="en-GB"/>
        </a:p>
      </dgm:t>
    </dgm:pt>
    <dgm:pt modelId="{B929E3D4-0B29-4B81-A7E7-B22DA1761696}">
      <dgm:prSet phldrT="[Text]"/>
      <dgm:spPr/>
      <dgm:t>
        <a:bodyPr/>
        <a:lstStyle/>
        <a:p>
          <a:r>
            <a:rPr lang="en-US" dirty="0" smtClean="0"/>
            <a:t>Privacy by Design</a:t>
          </a:r>
          <a:endParaRPr lang="en-US" dirty="0"/>
        </a:p>
      </dgm:t>
    </dgm:pt>
    <dgm:pt modelId="{0C7F16F0-75C7-46FE-BCE4-0D26BC935D88}" type="parTrans" cxnId="{F6861147-75BA-42B6-A4BF-CBF3373A83E2}">
      <dgm:prSet/>
      <dgm:spPr/>
      <dgm:t>
        <a:bodyPr/>
        <a:lstStyle/>
        <a:p>
          <a:endParaRPr lang="en-GB"/>
        </a:p>
      </dgm:t>
    </dgm:pt>
    <dgm:pt modelId="{0BAC2636-D552-4A1D-B02C-63F82B1AAE3D}" type="sibTrans" cxnId="{F6861147-75BA-42B6-A4BF-CBF3373A83E2}">
      <dgm:prSet/>
      <dgm:spPr/>
      <dgm:t>
        <a:bodyPr/>
        <a:lstStyle/>
        <a:p>
          <a:endParaRPr lang="en-GB"/>
        </a:p>
      </dgm:t>
    </dgm:pt>
    <dgm:pt modelId="{1EF5DABB-E0BB-48DF-B7B0-46AD62B6E9B1}">
      <dgm:prSet phldrT="[Text]"/>
      <dgm:spPr/>
      <dgm:t>
        <a:bodyPr/>
        <a:lstStyle/>
        <a:p>
          <a:r>
            <a:rPr lang="en-US" dirty="0" smtClean="0"/>
            <a:t>First thought should be “what is the impact on the individual”. Think about the principle of least privilege in terms of access</a:t>
          </a:r>
          <a:endParaRPr lang="en-US" dirty="0"/>
        </a:p>
      </dgm:t>
    </dgm:pt>
    <dgm:pt modelId="{282347B0-55DE-4E63-8C5B-2E046FEBBE7A}" type="parTrans" cxnId="{B780C42E-B4DF-4175-876B-E69356672D16}">
      <dgm:prSet/>
      <dgm:spPr/>
      <dgm:t>
        <a:bodyPr/>
        <a:lstStyle/>
        <a:p>
          <a:endParaRPr lang="en-GB"/>
        </a:p>
      </dgm:t>
    </dgm:pt>
    <dgm:pt modelId="{FFE5E745-DE3C-4AA8-8283-D18C461A8604}" type="sibTrans" cxnId="{B780C42E-B4DF-4175-876B-E69356672D16}">
      <dgm:prSet/>
      <dgm:spPr/>
      <dgm:t>
        <a:bodyPr/>
        <a:lstStyle/>
        <a:p>
          <a:endParaRPr lang="en-GB"/>
        </a:p>
      </dgm:t>
    </dgm:pt>
    <dgm:pt modelId="{56DF47CE-FD07-414F-A432-38535B469E1F}">
      <dgm:prSet phldrT="[Text]"/>
      <dgm:spPr/>
      <dgm:t>
        <a:bodyPr/>
        <a:lstStyle/>
        <a:p>
          <a:r>
            <a:rPr lang="en-US" dirty="0" smtClean="0"/>
            <a:t>Accountability Principle</a:t>
          </a:r>
          <a:endParaRPr lang="en-US" dirty="0"/>
        </a:p>
      </dgm:t>
    </dgm:pt>
    <dgm:pt modelId="{8E61CC84-7698-42E5-9E45-72B5B8CB42F3}" type="parTrans" cxnId="{33EF1783-2E6F-4160-A863-E1B79AA8C7DE}">
      <dgm:prSet/>
      <dgm:spPr/>
      <dgm:t>
        <a:bodyPr/>
        <a:lstStyle/>
        <a:p>
          <a:endParaRPr lang="en-GB"/>
        </a:p>
      </dgm:t>
    </dgm:pt>
    <dgm:pt modelId="{7E4085C0-6BCB-48F8-8EFA-8B03746961F9}" type="sibTrans" cxnId="{33EF1783-2E6F-4160-A863-E1B79AA8C7DE}">
      <dgm:prSet/>
      <dgm:spPr/>
      <dgm:t>
        <a:bodyPr/>
        <a:lstStyle/>
        <a:p>
          <a:endParaRPr lang="en-GB"/>
        </a:p>
      </dgm:t>
    </dgm:pt>
    <dgm:pt modelId="{5EEF0B6F-2E8E-45DC-BC22-DEF387F2C653}">
      <dgm:prSet phldrT="[Text]"/>
      <dgm:spPr/>
      <dgm:t>
        <a:bodyPr/>
        <a:lstStyle/>
        <a:p>
          <a:r>
            <a:rPr lang="en-US" dirty="0" smtClean="0"/>
            <a:t>Can you evidence what you have done – policy, procedure, documentation. Given reporting windows think how easily you have these to hand and how definite you can be in your response</a:t>
          </a:r>
          <a:endParaRPr lang="en-US" dirty="0"/>
        </a:p>
      </dgm:t>
    </dgm:pt>
    <dgm:pt modelId="{BE09073C-FDDF-48A9-9044-9C9109165389}" type="parTrans" cxnId="{098AA953-ACA8-4804-A763-397C1DB8687B}">
      <dgm:prSet/>
      <dgm:spPr/>
      <dgm:t>
        <a:bodyPr/>
        <a:lstStyle/>
        <a:p>
          <a:endParaRPr lang="en-GB"/>
        </a:p>
      </dgm:t>
    </dgm:pt>
    <dgm:pt modelId="{1AF17B86-397D-44D5-908F-47A07B5C73D4}" type="sibTrans" cxnId="{098AA953-ACA8-4804-A763-397C1DB8687B}">
      <dgm:prSet/>
      <dgm:spPr/>
      <dgm:t>
        <a:bodyPr/>
        <a:lstStyle/>
        <a:p>
          <a:endParaRPr lang="en-GB"/>
        </a:p>
      </dgm:t>
    </dgm:pt>
    <dgm:pt modelId="{2C9585BC-4ADE-4332-96FB-36CFEEAE5469}">
      <dgm:prSet phldrT="[Text]"/>
      <dgm:spPr/>
      <dgm:t>
        <a:bodyPr/>
        <a:lstStyle/>
        <a:p>
          <a:r>
            <a:rPr lang="en-US" dirty="0" smtClean="0"/>
            <a:t>Data Protection Impact Assessments – use tools available to you. Consider impact – whilst everything is personal the loss of some data is going to have more on-going impact than other data</a:t>
          </a:r>
          <a:endParaRPr lang="en-US" dirty="0"/>
        </a:p>
      </dgm:t>
    </dgm:pt>
    <dgm:pt modelId="{82F778AD-4D42-437B-A560-0882B373D95E}" type="parTrans" cxnId="{C4662D48-2450-43B9-96EC-57DDB646A6ED}">
      <dgm:prSet/>
      <dgm:spPr/>
      <dgm:t>
        <a:bodyPr/>
        <a:lstStyle/>
        <a:p>
          <a:endParaRPr lang="en-GB"/>
        </a:p>
      </dgm:t>
    </dgm:pt>
    <dgm:pt modelId="{D340B05B-58EF-46F6-9D69-991C932A5899}" type="sibTrans" cxnId="{C4662D48-2450-43B9-96EC-57DDB646A6ED}">
      <dgm:prSet/>
      <dgm:spPr/>
      <dgm:t>
        <a:bodyPr/>
        <a:lstStyle/>
        <a:p>
          <a:endParaRPr lang="en-GB"/>
        </a:p>
      </dgm:t>
    </dgm:pt>
    <dgm:pt modelId="{4A5359AF-DA49-46F9-B36A-60D473AAC153}">
      <dgm:prSet phldrT="[Text]"/>
      <dgm:spPr/>
      <dgm:t>
        <a:bodyPr/>
        <a:lstStyle/>
        <a:p>
          <a:r>
            <a:rPr lang="en-US" dirty="0" smtClean="0"/>
            <a:t>GDPR, as with DPA before it, is an enabler supports you to bring in change and improvement. Think about how you want your own data to be handled and apply that threshold</a:t>
          </a:r>
          <a:endParaRPr lang="en-US" dirty="0"/>
        </a:p>
      </dgm:t>
    </dgm:pt>
    <dgm:pt modelId="{A02E5BB7-3839-4360-8039-84779923F0F2}" type="parTrans" cxnId="{31297E81-A107-40F4-A05E-91DD7BFF8941}">
      <dgm:prSet/>
      <dgm:spPr/>
      <dgm:t>
        <a:bodyPr/>
        <a:lstStyle/>
        <a:p>
          <a:endParaRPr lang="en-GB"/>
        </a:p>
      </dgm:t>
    </dgm:pt>
    <dgm:pt modelId="{DDC481C5-D467-4905-A250-390CE5107FBC}" type="sibTrans" cxnId="{31297E81-A107-40F4-A05E-91DD7BFF8941}">
      <dgm:prSet/>
      <dgm:spPr/>
      <dgm:t>
        <a:bodyPr/>
        <a:lstStyle/>
        <a:p>
          <a:endParaRPr lang="en-GB"/>
        </a:p>
      </dgm:t>
    </dgm:pt>
    <dgm:pt modelId="{04FAFF99-95D8-4492-AA26-3078D25376FD}" type="pres">
      <dgm:prSet presAssocID="{1ACE1DB7-9679-4034-8128-8523F4C7B4EB}" presName="Name0" presStyleCnt="0">
        <dgm:presLayoutVars>
          <dgm:chMax/>
          <dgm:chPref val="3"/>
          <dgm:dir/>
          <dgm:animOne val="branch"/>
          <dgm:animLvl val="lvl"/>
        </dgm:presLayoutVars>
      </dgm:prSet>
      <dgm:spPr/>
      <dgm:t>
        <a:bodyPr/>
        <a:lstStyle/>
        <a:p>
          <a:endParaRPr lang="en-GB"/>
        </a:p>
      </dgm:t>
    </dgm:pt>
    <dgm:pt modelId="{FB6153DE-3106-430A-9BDE-BED880E62841}" type="pres">
      <dgm:prSet presAssocID="{E72E1EC6-D094-4E1E-A083-46CB6CC4F98A}" presName="composite" presStyleCnt="0"/>
      <dgm:spPr/>
    </dgm:pt>
    <dgm:pt modelId="{57104518-5242-441A-AEB3-4F42A5B03C96}" type="pres">
      <dgm:prSet presAssocID="{E72E1EC6-D094-4E1E-A083-46CB6CC4F98A}" presName="FirstChild" presStyleLbl="revTx" presStyleIdx="0" presStyleCnt="6">
        <dgm:presLayoutVars>
          <dgm:chMax val="0"/>
          <dgm:chPref val="0"/>
          <dgm:bulletEnabled val="1"/>
        </dgm:presLayoutVars>
      </dgm:prSet>
      <dgm:spPr/>
      <dgm:t>
        <a:bodyPr/>
        <a:lstStyle/>
        <a:p>
          <a:endParaRPr lang="en-GB"/>
        </a:p>
      </dgm:t>
    </dgm:pt>
    <dgm:pt modelId="{8CA58BE4-5E61-481C-B657-385086AD7664}" type="pres">
      <dgm:prSet presAssocID="{E72E1EC6-D094-4E1E-A083-46CB6CC4F98A}" presName="Parent" presStyleLbl="alignNode1" presStyleIdx="0" presStyleCnt="6">
        <dgm:presLayoutVars>
          <dgm:chMax val="3"/>
          <dgm:chPref val="3"/>
          <dgm:bulletEnabled val="1"/>
        </dgm:presLayoutVars>
      </dgm:prSet>
      <dgm:spPr/>
      <dgm:t>
        <a:bodyPr/>
        <a:lstStyle/>
        <a:p>
          <a:endParaRPr lang="en-GB"/>
        </a:p>
      </dgm:t>
    </dgm:pt>
    <dgm:pt modelId="{91AF8C52-E88D-4EE8-875C-9CA9A2278A0A}" type="pres">
      <dgm:prSet presAssocID="{E72E1EC6-D094-4E1E-A083-46CB6CC4F98A}" presName="Accent" presStyleLbl="parChTrans1D1" presStyleIdx="0" presStyleCnt="6"/>
      <dgm:spPr/>
    </dgm:pt>
    <dgm:pt modelId="{1555CD31-12FF-4C50-821A-2D1816C7DD91}" type="pres">
      <dgm:prSet presAssocID="{0848CABA-D20F-4CA3-8FA0-974083C845D3}" presName="sibTrans" presStyleCnt="0"/>
      <dgm:spPr/>
    </dgm:pt>
    <dgm:pt modelId="{9EC5B721-0B53-4B0B-A00C-A5256A55D96D}" type="pres">
      <dgm:prSet presAssocID="{B929E3D4-0B29-4B81-A7E7-B22DA1761696}" presName="composite" presStyleCnt="0"/>
      <dgm:spPr/>
    </dgm:pt>
    <dgm:pt modelId="{606D3B88-555F-46E2-893B-8A07419314F8}" type="pres">
      <dgm:prSet presAssocID="{B929E3D4-0B29-4B81-A7E7-B22DA1761696}" presName="FirstChild" presStyleLbl="revTx" presStyleIdx="1" presStyleCnt="6">
        <dgm:presLayoutVars>
          <dgm:chMax val="0"/>
          <dgm:chPref val="0"/>
          <dgm:bulletEnabled val="1"/>
        </dgm:presLayoutVars>
      </dgm:prSet>
      <dgm:spPr/>
      <dgm:t>
        <a:bodyPr/>
        <a:lstStyle/>
        <a:p>
          <a:endParaRPr lang="en-GB"/>
        </a:p>
      </dgm:t>
    </dgm:pt>
    <dgm:pt modelId="{81C0FA45-ADA8-48B8-96B3-2F99D362EE6C}" type="pres">
      <dgm:prSet presAssocID="{B929E3D4-0B29-4B81-A7E7-B22DA1761696}" presName="Parent" presStyleLbl="alignNode1" presStyleIdx="1" presStyleCnt="6">
        <dgm:presLayoutVars>
          <dgm:chMax val="3"/>
          <dgm:chPref val="3"/>
          <dgm:bulletEnabled val="1"/>
        </dgm:presLayoutVars>
      </dgm:prSet>
      <dgm:spPr/>
      <dgm:t>
        <a:bodyPr/>
        <a:lstStyle/>
        <a:p>
          <a:endParaRPr lang="en-GB"/>
        </a:p>
      </dgm:t>
    </dgm:pt>
    <dgm:pt modelId="{D00F2F03-33E3-44E4-B745-9F937D68E335}" type="pres">
      <dgm:prSet presAssocID="{B929E3D4-0B29-4B81-A7E7-B22DA1761696}" presName="Accent" presStyleLbl="parChTrans1D1" presStyleIdx="1" presStyleCnt="6"/>
      <dgm:spPr/>
    </dgm:pt>
    <dgm:pt modelId="{260AC14D-66CC-4580-AADA-AF53988BE4DB}" type="pres">
      <dgm:prSet presAssocID="{0BAC2636-D552-4A1D-B02C-63F82B1AAE3D}" presName="sibTrans" presStyleCnt="0"/>
      <dgm:spPr/>
    </dgm:pt>
    <dgm:pt modelId="{A53F5933-4896-402B-9672-A8DB581D85DD}" type="pres">
      <dgm:prSet presAssocID="{56DF47CE-FD07-414F-A432-38535B469E1F}" presName="composite" presStyleCnt="0"/>
      <dgm:spPr/>
    </dgm:pt>
    <dgm:pt modelId="{024EF3D2-1B40-448C-80FF-64A78C110419}" type="pres">
      <dgm:prSet presAssocID="{56DF47CE-FD07-414F-A432-38535B469E1F}" presName="FirstChild" presStyleLbl="revTx" presStyleIdx="2" presStyleCnt="6">
        <dgm:presLayoutVars>
          <dgm:chMax val="0"/>
          <dgm:chPref val="0"/>
          <dgm:bulletEnabled val="1"/>
        </dgm:presLayoutVars>
      </dgm:prSet>
      <dgm:spPr/>
      <dgm:t>
        <a:bodyPr/>
        <a:lstStyle/>
        <a:p>
          <a:endParaRPr lang="en-GB"/>
        </a:p>
      </dgm:t>
    </dgm:pt>
    <dgm:pt modelId="{34AFF81D-03A7-4965-855C-BFC533546F95}" type="pres">
      <dgm:prSet presAssocID="{56DF47CE-FD07-414F-A432-38535B469E1F}" presName="Parent" presStyleLbl="alignNode1" presStyleIdx="2" presStyleCnt="6">
        <dgm:presLayoutVars>
          <dgm:chMax val="3"/>
          <dgm:chPref val="3"/>
          <dgm:bulletEnabled val="1"/>
        </dgm:presLayoutVars>
      </dgm:prSet>
      <dgm:spPr/>
      <dgm:t>
        <a:bodyPr/>
        <a:lstStyle/>
        <a:p>
          <a:endParaRPr lang="en-GB"/>
        </a:p>
      </dgm:t>
    </dgm:pt>
    <dgm:pt modelId="{2581D9AD-8C72-4BB3-B55D-B0B07CF43023}" type="pres">
      <dgm:prSet presAssocID="{56DF47CE-FD07-414F-A432-38535B469E1F}" presName="Accent" presStyleLbl="parChTrans1D1" presStyleIdx="2" presStyleCnt="6"/>
      <dgm:spPr/>
    </dgm:pt>
    <dgm:pt modelId="{6B98A034-3DB7-4A39-8E7F-0C47FA73B9CF}" type="pres">
      <dgm:prSet presAssocID="{7E4085C0-6BCB-48F8-8EFA-8B03746961F9}" presName="sibTrans" presStyleCnt="0"/>
      <dgm:spPr/>
    </dgm:pt>
    <dgm:pt modelId="{D54A0EA1-B255-47C0-9B50-79980DF753DC}" type="pres">
      <dgm:prSet presAssocID="{080A9C74-ED1C-4D4D-956B-AF8DE0E35264}" presName="composite" presStyleCnt="0"/>
      <dgm:spPr/>
    </dgm:pt>
    <dgm:pt modelId="{A7BEA6AE-C314-4037-8B5E-4F8282B96F0D}" type="pres">
      <dgm:prSet presAssocID="{080A9C74-ED1C-4D4D-956B-AF8DE0E35264}" presName="FirstChild" presStyleLbl="revTx" presStyleIdx="3" presStyleCnt="6">
        <dgm:presLayoutVars>
          <dgm:chMax val="0"/>
          <dgm:chPref val="0"/>
          <dgm:bulletEnabled val="1"/>
        </dgm:presLayoutVars>
      </dgm:prSet>
      <dgm:spPr/>
      <dgm:t>
        <a:bodyPr/>
        <a:lstStyle/>
        <a:p>
          <a:endParaRPr lang="en-GB"/>
        </a:p>
      </dgm:t>
    </dgm:pt>
    <dgm:pt modelId="{72D66676-1A83-443C-B6EF-251ECE65F308}" type="pres">
      <dgm:prSet presAssocID="{080A9C74-ED1C-4D4D-956B-AF8DE0E35264}" presName="Parent" presStyleLbl="alignNode1" presStyleIdx="3" presStyleCnt="6">
        <dgm:presLayoutVars>
          <dgm:chMax val="3"/>
          <dgm:chPref val="3"/>
          <dgm:bulletEnabled val="1"/>
        </dgm:presLayoutVars>
      </dgm:prSet>
      <dgm:spPr/>
      <dgm:t>
        <a:bodyPr/>
        <a:lstStyle/>
        <a:p>
          <a:endParaRPr lang="en-GB"/>
        </a:p>
      </dgm:t>
    </dgm:pt>
    <dgm:pt modelId="{8AA9D394-3837-4485-8D94-ADFB8EE9BC56}" type="pres">
      <dgm:prSet presAssocID="{080A9C74-ED1C-4D4D-956B-AF8DE0E35264}" presName="Accent" presStyleLbl="parChTrans1D1" presStyleIdx="3" presStyleCnt="6"/>
      <dgm:spPr/>
    </dgm:pt>
    <dgm:pt modelId="{604EABF2-2D48-4F86-92CE-A79E1CB935D2}" type="pres">
      <dgm:prSet presAssocID="{4D4F5758-D507-4608-A0E9-EF14CED89DC1}" presName="sibTrans" presStyleCnt="0"/>
      <dgm:spPr/>
    </dgm:pt>
    <dgm:pt modelId="{5AC77791-6711-4002-97A6-431A7654F952}" type="pres">
      <dgm:prSet presAssocID="{64C6FB28-5583-4D99-B1CE-E2E35C92F681}" presName="composite" presStyleCnt="0"/>
      <dgm:spPr/>
    </dgm:pt>
    <dgm:pt modelId="{427009EC-5BC8-47BB-897D-62962A7224C3}" type="pres">
      <dgm:prSet presAssocID="{64C6FB28-5583-4D99-B1CE-E2E35C92F681}" presName="FirstChild" presStyleLbl="revTx" presStyleIdx="4" presStyleCnt="6">
        <dgm:presLayoutVars>
          <dgm:chMax val="0"/>
          <dgm:chPref val="0"/>
          <dgm:bulletEnabled val="1"/>
        </dgm:presLayoutVars>
      </dgm:prSet>
      <dgm:spPr/>
      <dgm:t>
        <a:bodyPr/>
        <a:lstStyle/>
        <a:p>
          <a:endParaRPr lang="en-GB"/>
        </a:p>
      </dgm:t>
    </dgm:pt>
    <dgm:pt modelId="{28264C94-DE9C-4C98-9181-9B61B82C3011}" type="pres">
      <dgm:prSet presAssocID="{64C6FB28-5583-4D99-B1CE-E2E35C92F681}" presName="Parent" presStyleLbl="alignNode1" presStyleIdx="4" presStyleCnt="6">
        <dgm:presLayoutVars>
          <dgm:chMax val="3"/>
          <dgm:chPref val="3"/>
          <dgm:bulletEnabled val="1"/>
        </dgm:presLayoutVars>
      </dgm:prSet>
      <dgm:spPr/>
      <dgm:t>
        <a:bodyPr/>
        <a:lstStyle/>
        <a:p>
          <a:endParaRPr lang="en-GB"/>
        </a:p>
      </dgm:t>
    </dgm:pt>
    <dgm:pt modelId="{3230C557-25AE-488A-B31A-2BD3C877E356}" type="pres">
      <dgm:prSet presAssocID="{64C6FB28-5583-4D99-B1CE-E2E35C92F681}" presName="Accent" presStyleLbl="parChTrans1D1" presStyleIdx="4" presStyleCnt="6"/>
      <dgm:spPr/>
    </dgm:pt>
    <dgm:pt modelId="{2D377034-26A9-47B4-AA0B-BF3B76306E78}" type="pres">
      <dgm:prSet presAssocID="{B646550A-B687-43E2-8CC0-332474CACF18}" presName="sibTrans" presStyleCnt="0"/>
      <dgm:spPr/>
    </dgm:pt>
    <dgm:pt modelId="{81C0433D-63B9-41B7-8AB4-DB9592FED643}" type="pres">
      <dgm:prSet presAssocID="{723EE1C8-D9C8-433D-8A4C-CB3C9C57962A}" presName="composite" presStyleCnt="0"/>
      <dgm:spPr/>
    </dgm:pt>
    <dgm:pt modelId="{29933C90-B4E5-4DE7-ACC2-41A421B6DC7D}" type="pres">
      <dgm:prSet presAssocID="{723EE1C8-D9C8-433D-8A4C-CB3C9C57962A}" presName="FirstChild" presStyleLbl="revTx" presStyleIdx="5" presStyleCnt="6">
        <dgm:presLayoutVars>
          <dgm:chMax val="0"/>
          <dgm:chPref val="0"/>
          <dgm:bulletEnabled val="1"/>
        </dgm:presLayoutVars>
      </dgm:prSet>
      <dgm:spPr/>
      <dgm:t>
        <a:bodyPr/>
        <a:lstStyle/>
        <a:p>
          <a:endParaRPr lang="en-GB"/>
        </a:p>
      </dgm:t>
    </dgm:pt>
    <dgm:pt modelId="{D373998D-4B1D-4610-9431-E73EB16E7274}" type="pres">
      <dgm:prSet presAssocID="{723EE1C8-D9C8-433D-8A4C-CB3C9C57962A}" presName="Parent" presStyleLbl="alignNode1" presStyleIdx="5" presStyleCnt="6">
        <dgm:presLayoutVars>
          <dgm:chMax val="3"/>
          <dgm:chPref val="3"/>
          <dgm:bulletEnabled val="1"/>
        </dgm:presLayoutVars>
      </dgm:prSet>
      <dgm:spPr/>
      <dgm:t>
        <a:bodyPr/>
        <a:lstStyle/>
        <a:p>
          <a:endParaRPr lang="en-GB"/>
        </a:p>
      </dgm:t>
    </dgm:pt>
    <dgm:pt modelId="{2D9C4278-0701-4480-98D0-96596F79E543}" type="pres">
      <dgm:prSet presAssocID="{723EE1C8-D9C8-433D-8A4C-CB3C9C57962A}" presName="Accent" presStyleLbl="parChTrans1D1" presStyleIdx="5" presStyleCnt="6"/>
      <dgm:spPr/>
    </dgm:pt>
  </dgm:ptLst>
  <dgm:cxnLst>
    <dgm:cxn modelId="{899C9C93-C403-4153-9200-F2808D82CFDC}" type="presOf" srcId="{1EF5DABB-E0BB-48DF-B7B0-46AD62B6E9B1}" destId="{606D3B88-555F-46E2-893B-8A07419314F8}" srcOrd="0" destOrd="0" presId="urn:microsoft.com/office/officeart/2011/layout/TabList"/>
    <dgm:cxn modelId="{BEC9BAC6-CADD-4F70-99C5-4684F7E01802}" srcId="{1ACE1DB7-9679-4034-8128-8523F4C7B4EB}" destId="{080A9C74-ED1C-4D4D-956B-AF8DE0E35264}" srcOrd="3" destOrd="0" parTransId="{21593613-3017-4DB9-BC9E-3ABA84DF21EE}" sibTransId="{4D4F5758-D507-4608-A0E9-EF14CED89DC1}"/>
    <dgm:cxn modelId="{A4373460-B517-47B8-8653-41D6A73F71EA}" type="presOf" srcId="{E3621A4F-D98B-46AB-8351-E21B6159AD6D}" destId="{427009EC-5BC8-47BB-897D-62962A7224C3}" srcOrd="0" destOrd="0" presId="urn:microsoft.com/office/officeart/2011/layout/TabList"/>
    <dgm:cxn modelId="{1A87BE97-FC27-4484-8374-AED8AD394705}" type="presOf" srcId="{283ED9A7-2F8C-4F0E-8825-2F797EEE2608}" destId="{57104518-5242-441A-AEB3-4F42A5B03C96}" srcOrd="0" destOrd="0" presId="urn:microsoft.com/office/officeart/2011/layout/TabList"/>
    <dgm:cxn modelId="{A71B41A1-E4BD-49A1-90F8-E10018BE815A}" type="presOf" srcId="{B929E3D4-0B29-4B81-A7E7-B22DA1761696}" destId="{81C0FA45-ADA8-48B8-96B3-2F99D362EE6C}" srcOrd="0" destOrd="0" presId="urn:microsoft.com/office/officeart/2011/layout/TabList"/>
    <dgm:cxn modelId="{B780C42E-B4DF-4175-876B-E69356672D16}" srcId="{B929E3D4-0B29-4B81-A7E7-B22DA1761696}" destId="{1EF5DABB-E0BB-48DF-B7B0-46AD62B6E9B1}" srcOrd="0" destOrd="0" parTransId="{282347B0-55DE-4E63-8C5B-2E046FEBBE7A}" sibTransId="{FFE5E745-DE3C-4AA8-8283-D18C461A8604}"/>
    <dgm:cxn modelId="{D05FF96F-D80E-4275-805B-530B8B4B6EE5}" type="presOf" srcId="{E72E1EC6-D094-4E1E-A083-46CB6CC4F98A}" destId="{8CA58BE4-5E61-481C-B657-385086AD7664}" srcOrd="0" destOrd="0" presId="urn:microsoft.com/office/officeart/2011/layout/TabList"/>
    <dgm:cxn modelId="{A96318B4-6BEE-4DB6-9ADB-4CC9DA2F0F9A}" type="presOf" srcId="{2C9585BC-4ADE-4332-96FB-36CFEEAE5469}" destId="{A7BEA6AE-C314-4037-8B5E-4F8282B96F0D}" srcOrd="0" destOrd="0" presId="urn:microsoft.com/office/officeart/2011/layout/TabList"/>
    <dgm:cxn modelId="{37ADEF60-E22B-4778-ADC2-F8349667E0CF}" type="presOf" srcId="{56DF47CE-FD07-414F-A432-38535B469E1F}" destId="{34AFF81D-03A7-4965-855C-BFC533546F95}" srcOrd="0" destOrd="0" presId="urn:microsoft.com/office/officeart/2011/layout/TabList"/>
    <dgm:cxn modelId="{50B73F96-A86D-4BA9-9C85-DF6F1C185479}" type="presOf" srcId="{723EE1C8-D9C8-433D-8A4C-CB3C9C57962A}" destId="{D373998D-4B1D-4610-9431-E73EB16E7274}" srcOrd="0" destOrd="0" presId="urn:microsoft.com/office/officeart/2011/layout/TabList"/>
    <dgm:cxn modelId="{AD18F4A4-88D5-4E6B-AAE1-76A9B8E015B8}" srcId="{64C6FB28-5583-4D99-B1CE-E2E35C92F681}" destId="{E3621A4F-D98B-46AB-8351-E21B6159AD6D}" srcOrd="0" destOrd="0" parTransId="{04B7FA18-8EEC-43FF-831F-2B06EC0EF893}" sibTransId="{3240139F-E300-4560-93F8-8F27DD3BEB23}"/>
    <dgm:cxn modelId="{33EF1783-2E6F-4160-A863-E1B79AA8C7DE}" srcId="{1ACE1DB7-9679-4034-8128-8523F4C7B4EB}" destId="{56DF47CE-FD07-414F-A432-38535B469E1F}" srcOrd="2" destOrd="0" parTransId="{8E61CC84-7698-42E5-9E45-72B5B8CB42F3}" sibTransId="{7E4085C0-6BCB-48F8-8EFA-8B03746961F9}"/>
    <dgm:cxn modelId="{9F21309B-7E6B-46B1-9807-78B362470C58}" type="presOf" srcId="{5EEF0B6F-2E8E-45DC-BC22-DEF387F2C653}" destId="{024EF3D2-1B40-448C-80FF-64A78C110419}" srcOrd="0" destOrd="0" presId="urn:microsoft.com/office/officeart/2011/layout/TabList"/>
    <dgm:cxn modelId="{A9B65C06-9261-4B50-B53E-D1C66C638D72}" type="presOf" srcId="{64C6FB28-5583-4D99-B1CE-E2E35C92F681}" destId="{28264C94-DE9C-4C98-9181-9B61B82C3011}" srcOrd="0" destOrd="0" presId="urn:microsoft.com/office/officeart/2011/layout/TabList"/>
    <dgm:cxn modelId="{890B420F-5C46-4B02-93FD-1E62BB1BBC9D}" srcId="{1ACE1DB7-9679-4034-8128-8523F4C7B4EB}" destId="{64C6FB28-5583-4D99-B1CE-E2E35C92F681}" srcOrd="4" destOrd="0" parTransId="{AC193F32-2571-4A64-A779-B5DD4FF7C970}" sibTransId="{B646550A-B687-43E2-8CC0-332474CACF18}"/>
    <dgm:cxn modelId="{C4662D48-2450-43B9-96EC-57DDB646A6ED}" srcId="{080A9C74-ED1C-4D4D-956B-AF8DE0E35264}" destId="{2C9585BC-4ADE-4332-96FB-36CFEEAE5469}" srcOrd="0" destOrd="0" parTransId="{82F778AD-4D42-437B-A560-0882B373D95E}" sibTransId="{D340B05B-58EF-46F6-9D69-991C932A5899}"/>
    <dgm:cxn modelId="{098AA953-ACA8-4804-A763-397C1DB8687B}" srcId="{56DF47CE-FD07-414F-A432-38535B469E1F}" destId="{5EEF0B6F-2E8E-45DC-BC22-DEF387F2C653}" srcOrd="0" destOrd="0" parTransId="{BE09073C-FDDF-48A9-9044-9C9109165389}" sibTransId="{1AF17B86-397D-44D5-908F-47A07B5C73D4}"/>
    <dgm:cxn modelId="{E6A41F98-2F39-41D7-BE0C-2E53596E34BD}" srcId="{1ACE1DB7-9679-4034-8128-8523F4C7B4EB}" destId="{E72E1EC6-D094-4E1E-A083-46CB6CC4F98A}" srcOrd="0" destOrd="0" parTransId="{B710FCE0-10A7-439C-B1D3-D873D0143370}" sibTransId="{0848CABA-D20F-4CA3-8FA0-974083C845D3}"/>
    <dgm:cxn modelId="{70B80E48-B2DB-4833-8957-0E3670F1C22A}" srcId="{1ACE1DB7-9679-4034-8128-8523F4C7B4EB}" destId="{723EE1C8-D9C8-433D-8A4C-CB3C9C57962A}" srcOrd="5" destOrd="0" parTransId="{2FF683BE-0C35-41E6-81EF-B79523287B29}" sibTransId="{5FB7A6C4-D278-4BB8-9ECD-3D43A1B7AE31}"/>
    <dgm:cxn modelId="{B7142E71-0E98-4E67-9AA7-D0E07DCB3B78}" type="presOf" srcId="{4A5359AF-DA49-46F9-B36A-60D473AAC153}" destId="{29933C90-B4E5-4DE7-ACC2-41A421B6DC7D}" srcOrd="0" destOrd="0" presId="urn:microsoft.com/office/officeart/2011/layout/TabList"/>
    <dgm:cxn modelId="{93B5D743-41AF-48B7-8761-4A9D14DFD4B7}" srcId="{E72E1EC6-D094-4E1E-A083-46CB6CC4F98A}" destId="{283ED9A7-2F8C-4F0E-8825-2F797EEE2608}" srcOrd="0" destOrd="0" parTransId="{CC64C9BA-1170-4E5C-9C8F-19AEA7F12C76}" sibTransId="{74ED4AB8-0C43-4437-A85F-10A63BD6B616}"/>
    <dgm:cxn modelId="{31297E81-A107-40F4-A05E-91DD7BFF8941}" srcId="{723EE1C8-D9C8-433D-8A4C-CB3C9C57962A}" destId="{4A5359AF-DA49-46F9-B36A-60D473AAC153}" srcOrd="0" destOrd="0" parTransId="{A02E5BB7-3839-4360-8039-84779923F0F2}" sibTransId="{DDC481C5-D467-4905-A250-390CE5107FBC}"/>
    <dgm:cxn modelId="{413FC6E6-8705-47C8-A423-C116D346A996}" type="presOf" srcId="{080A9C74-ED1C-4D4D-956B-AF8DE0E35264}" destId="{72D66676-1A83-443C-B6EF-251ECE65F308}" srcOrd="0" destOrd="0" presId="urn:microsoft.com/office/officeart/2011/layout/TabList"/>
    <dgm:cxn modelId="{F6861147-75BA-42B6-A4BF-CBF3373A83E2}" srcId="{1ACE1DB7-9679-4034-8128-8523F4C7B4EB}" destId="{B929E3D4-0B29-4B81-A7E7-B22DA1761696}" srcOrd="1" destOrd="0" parTransId="{0C7F16F0-75C7-46FE-BCE4-0D26BC935D88}" sibTransId="{0BAC2636-D552-4A1D-B02C-63F82B1AAE3D}"/>
    <dgm:cxn modelId="{80DD3807-01BB-45B4-AB38-457FFDC1FF03}" type="presOf" srcId="{1ACE1DB7-9679-4034-8128-8523F4C7B4EB}" destId="{04FAFF99-95D8-4492-AA26-3078D25376FD}" srcOrd="0" destOrd="0" presId="urn:microsoft.com/office/officeart/2011/layout/TabList"/>
    <dgm:cxn modelId="{E254AE51-771E-4F1B-BB3F-3B4977D96D81}" type="presParOf" srcId="{04FAFF99-95D8-4492-AA26-3078D25376FD}" destId="{FB6153DE-3106-430A-9BDE-BED880E62841}" srcOrd="0" destOrd="0" presId="urn:microsoft.com/office/officeart/2011/layout/TabList"/>
    <dgm:cxn modelId="{3D6DFB71-C8C5-4E19-82A8-F008F6B8B83E}" type="presParOf" srcId="{FB6153DE-3106-430A-9BDE-BED880E62841}" destId="{57104518-5242-441A-AEB3-4F42A5B03C96}" srcOrd="0" destOrd="0" presId="urn:microsoft.com/office/officeart/2011/layout/TabList"/>
    <dgm:cxn modelId="{13C11B60-57B9-4803-BBCC-8507A4BF127B}" type="presParOf" srcId="{FB6153DE-3106-430A-9BDE-BED880E62841}" destId="{8CA58BE4-5E61-481C-B657-385086AD7664}" srcOrd="1" destOrd="0" presId="urn:microsoft.com/office/officeart/2011/layout/TabList"/>
    <dgm:cxn modelId="{7E716E42-DAC3-40E7-B205-2A8D85444626}" type="presParOf" srcId="{FB6153DE-3106-430A-9BDE-BED880E62841}" destId="{91AF8C52-E88D-4EE8-875C-9CA9A2278A0A}" srcOrd="2" destOrd="0" presId="urn:microsoft.com/office/officeart/2011/layout/TabList"/>
    <dgm:cxn modelId="{37051EB8-1E11-4456-897B-E0993FBB9730}" type="presParOf" srcId="{04FAFF99-95D8-4492-AA26-3078D25376FD}" destId="{1555CD31-12FF-4C50-821A-2D1816C7DD91}" srcOrd="1" destOrd="0" presId="urn:microsoft.com/office/officeart/2011/layout/TabList"/>
    <dgm:cxn modelId="{9E451B40-AB1B-4405-B01C-C5ABDBAE0545}" type="presParOf" srcId="{04FAFF99-95D8-4492-AA26-3078D25376FD}" destId="{9EC5B721-0B53-4B0B-A00C-A5256A55D96D}" srcOrd="2" destOrd="0" presId="urn:microsoft.com/office/officeart/2011/layout/TabList"/>
    <dgm:cxn modelId="{BB3A02E7-93C8-489F-A258-89984E0929DF}" type="presParOf" srcId="{9EC5B721-0B53-4B0B-A00C-A5256A55D96D}" destId="{606D3B88-555F-46E2-893B-8A07419314F8}" srcOrd="0" destOrd="0" presId="urn:microsoft.com/office/officeart/2011/layout/TabList"/>
    <dgm:cxn modelId="{184A41C8-E4E3-4FB4-86C1-9A9DC8567EA8}" type="presParOf" srcId="{9EC5B721-0B53-4B0B-A00C-A5256A55D96D}" destId="{81C0FA45-ADA8-48B8-96B3-2F99D362EE6C}" srcOrd="1" destOrd="0" presId="urn:microsoft.com/office/officeart/2011/layout/TabList"/>
    <dgm:cxn modelId="{C110FBEF-5FE3-484F-A2A0-A8E39A51C0CB}" type="presParOf" srcId="{9EC5B721-0B53-4B0B-A00C-A5256A55D96D}" destId="{D00F2F03-33E3-44E4-B745-9F937D68E335}" srcOrd="2" destOrd="0" presId="urn:microsoft.com/office/officeart/2011/layout/TabList"/>
    <dgm:cxn modelId="{BEA1FB6C-FC9F-4EEB-BBBD-AF19A9D928CD}" type="presParOf" srcId="{04FAFF99-95D8-4492-AA26-3078D25376FD}" destId="{260AC14D-66CC-4580-AADA-AF53988BE4DB}" srcOrd="3" destOrd="0" presId="urn:microsoft.com/office/officeart/2011/layout/TabList"/>
    <dgm:cxn modelId="{8A03EB46-6E56-4241-91E8-37012BEE68A3}" type="presParOf" srcId="{04FAFF99-95D8-4492-AA26-3078D25376FD}" destId="{A53F5933-4896-402B-9672-A8DB581D85DD}" srcOrd="4" destOrd="0" presId="urn:microsoft.com/office/officeart/2011/layout/TabList"/>
    <dgm:cxn modelId="{CB62E59D-218A-4F86-B7D2-AD162ECEDBE2}" type="presParOf" srcId="{A53F5933-4896-402B-9672-A8DB581D85DD}" destId="{024EF3D2-1B40-448C-80FF-64A78C110419}" srcOrd="0" destOrd="0" presId="urn:microsoft.com/office/officeart/2011/layout/TabList"/>
    <dgm:cxn modelId="{80AEC2B7-4674-46EE-92F4-1DE10501DCF8}" type="presParOf" srcId="{A53F5933-4896-402B-9672-A8DB581D85DD}" destId="{34AFF81D-03A7-4965-855C-BFC533546F95}" srcOrd="1" destOrd="0" presId="urn:microsoft.com/office/officeart/2011/layout/TabList"/>
    <dgm:cxn modelId="{7B1EBECB-C532-4097-95D4-8A5B4C885181}" type="presParOf" srcId="{A53F5933-4896-402B-9672-A8DB581D85DD}" destId="{2581D9AD-8C72-4BB3-B55D-B0B07CF43023}" srcOrd="2" destOrd="0" presId="urn:microsoft.com/office/officeart/2011/layout/TabList"/>
    <dgm:cxn modelId="{4D685BCE-7AF0-44CC-9A10-A59632CDA832}" type="presParOf" srcId="{04FAFF99-95D8-4492-AA26-3078D25376FD}" destId="{6B98A034-3DB7-4A39-8E7F-0C47FA73B9CF}" srcOrd="5" destOrd="0" presId="urn:microsoft.com/office/officeart/2011/layout/TabList"/>
    <dgm:cxn modelId="{F3B65079-9C0D-4001-A7F9-005323A74C91}" type="presParOf" srcId="{04FAFF99-95D8-4492-AA26-3078D25376FD}" destId="{D54A0EA1-B255-47C0-9B50-79980DF753DC}" srcOrd="6" destOrd="0" presId="urn:microsoft.com/office/officeart/2011/layout/TabList"/>
    <dgm:cxn modelId="{0C65C856-660D-467A-88B0-3017D88154D1}" type="presParOf" srcId="{D54A0EA1-B255-47C0-9B50-79980DF753DC}" destId="{A7BEA6AE-C314-4037-8B5E-4F8282B96F0D}" srcOrd="0" destOrd="0" presId="urn:microsoft.com/office/officeart/2011/layout/TabList"/>
    <dgm:cxn modelId="{928B9973-1004-411C-AEE3-CE73E5309FEE}" type="presParOf" srcId="{D54A0EA1-B255-47C0-9B50-79980DF753DC}" destId="{72D66676-1A83-443C-B6EF-251ECE65F308}" srcOrd="1" destOrd="0" presId="urn:microsoft.com/office/officeart/2011/layout/TabList"/>
    <dgm:cxn modelId="{A1545FF5-D8DF-4F44-9220-43D33C4335F6}" type="presParOf" srcId="{D54A0EA1-B255-47C0-9B50-79980DF753DC}" destId="{8AA9D394-3837-4485-8D94-ADFB8EE9BC56}" srcOrd="2" destOrd="0" presId="urn:microsoft.com/office/officeart/2011/layout/TabList"/>
    <dgm:cxn modelId="{9ACB9F39-F70E-47A7-ADD9-4013B3631346}" type="presParOf" srcId="{04FAFF99-95D8-4492-AA26-3078D25376FD}" destId="{604EABF2-2D48-4F86-92CE-A79E1CB935D2}" srcOrd="7" destOrd="0" presId="urn:microsoft.com/office/officeart/2011/layout/TabList"/>
    <dgm:cxn modelId="{227E8ABD-054D-496F-88D3-0475C1D15F58}" type="presParOf" srcId="{04FAFF99-95D8-4492-AA26-3078D25376FD}" destId="{5AC77791-6711-4002-97A6-431A7654F952}" srcOrd="8" destOrd="0" presId="urn:microsoft.com/office/officeart/2011/layout/TabList"/>
    <dgm:cxn modelId="{81EEA174-DE8C-47B9-BDD6-7F8F3991BF68}" type="presParOf" srcId="{5AC77791-6711-4002-97A6-431A7654F952}" destId="{427009EC-5BC8-47BB-897D-62962A7224C3}" srcOrd="0" destOrd="0" presId="urn:microsoft.com/office/officeart/2011/layout/TabList"/>
    <dgm:cxn modelId="{88916077-A738-4533-8843-6459B8658E35}" type="presParOf" srcId="{5AC77791-6711-4002-97A6-431A7654F952}" destId="{28264C94-DE9C-4C98-9181-9B61B82C3011}" srcOrd="1" destOrd="0" presId="urn:microsoft.com/office/officeart/2011/layout/TabList"/>
    <dgm:cxn modelId="{07E1263E-1E98-4894-BAC9-07F7D7F06F6F}" type="presParOf" srcId="{5AC77791-6711-4002-97A6-431A7654F952}" destId="{3230C557-25AE-488A-B31A-2BD3C877E356}" srcOrd="2" destOrd="0" presId="urn:microsoft.com/office/officeart/2011/layout/TabList"/>
    <dgm:cxn modelId="{AE1AC5B5-49D4-4B08-9B7B-CED84A1B0387}" type="presParOf" srcId="{04FAFF99-95D8-4492-AA26-3078D25376FD}" destId="{2D377034-26A9-47B4-AA0B-BF3B76306E78}" srcOrd="9" destOrd="0" presId="urn:microsoft.com/office/officeart/2011/layout/TabList"/>
    <dgm:cxn modelId="{085D2B4A-F4BE-4C87-A090-9F7694E89365}" type="presParOf" srcId="{04FAFF99-95D8-4492-AA26-3078D25376FD}" destId="{81C0433D-63B9-41B7-8AB4-DB9592FED643}" srcOrd="10" destOrd="0" presId="urn:microsoft.com/office/officeart/2011/layout/TabList"/>
    <dgm:cxn modelId="{EF0D2E60-4E08-4C19-9B1F-EE410E63B699}" type="presParOf" srcId="{81C0433D-63B9-41B7-8AB4-DB9592FED643}" destId="{29933C90-B4E5-4DE7-ACC2-41A421B6DC7D}" srcOrd="0" destOrd="0" presId="urn:microsoft.com/office/officeart/2011/layout/TabList"/>
    <dgm:cxn modelId="{80EE5B38-884F-4C18-B5AD-B3F1BAAA7D25}" type="presParOf" srcId="{81C0433D-63B9-41B7-8AB4-DB9592FED643}" destId="{D373998D-4B1D-4610-9431-E73EB16E7274}" srcOrd="1" destOrd="0" presId="urn:microsoft.com/office/officeart/2011/layout/TabList"/>
    <dgm:cxn modelId="{78EABB1D-2C2C-4944-B5CB-EDBA770EE840}" type="presParOf" srcId="{81C0433D-63B9-41B7-8AB4-DB9592FED643}" destId="{2D9C4278-0701-4480-98D0-96596F79E543}"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E1DB7-9679-4034-8128-8523F4C7B4E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72E1EC6-D094-4E1E-A083-46CB6CC4F98A}">
      <dgm:prSet phldrT="[Text]"/>
      <dgm:spPr/>
      <dgm:t>
        <a:bodyPr/>
        <a:lstStyle/>
        <a:p>
          <a:r>
            <a:rPr lang="en-US" dirty="0" smtClean="0"/>
            <a:t>GDPR Data</a:t>
          </a:r>
          <a:endParaRPr lang="en-US" dirty="0"/>
        </a:p>
      </dgm:t>
    </dgm:pt>
    <dgm:pt modelId="{B710FCE0-10A7-439C-B1D3-D873D0143370}" type="parTrans" cxnId="{E6A41F98-2F39-41D7-BE0C-2E53596E34BD}">
      <dgm:prSet/>
      <dgm:spPr/>
      <dgm:t>
        <a:bodyPr/>
        <a:lstStyle/>
        <a:p>
          <a:endParaRPr lang="en-US"/>
        </a:p>
      </dgm:t>
    </dgm:pt>
    <dgm:pt modelId="{0848CABA-D20F-4CA3-8FA0-974083C845D3}" type="sibTrans" cxnId="{E6A41F98-2F39-41D7-BE0C-2E53596E34BD}">
      <dgm:prSet/>
      <dgm:spPr/>
      <dgm:t>
        <a:bodyPr/>
        <a:lstStyle/>
        <a:p>
          <a:endParaRPr lang="en-US"/>
        </a:p>
      </dgm:t>
    </dgm:pt>
    <dgm:pt modelId="{64C6FB28-5583-4D99-B1CE-E2E35C92F681}">
      <dgm:prSet phldrT="[Text]"/>
      <dgm:spPr/>
      <dgm:t>
        <a:bodyPr/>
        <a:lstStyle/>
        <a:p>
          <a:r>
            <a:rPr lang="en-US" dirty="0" smtClean="0"/>
            <a:t>Sensitive Data</a:t>
          </a:r>
          <a:endParaRPr lang="en-US" dirty="0"/>
        </a:p>
      </dgm:t>
    </dgm:pt>
    <dgm:pt modelId="{AC193F32-2571-4A64-A779-B5DD4FF7C970}" type="parTrans" cxnId="{890B420F-5C46-4B02-93FD-1E62BB1BBC9D}">
      <dgm:prSet/>
      <dgm:spPr/>
      <dgm:t>
        <a:bodyPr/>
        <a:lstStyle/>
        <a:p>
          <a:endParaRPr lang="en-US"/>
        </a:p>
      </dgm:t>
    </dgm:pt>
    <dgm:pt modelId="{B646550A-B687-43E2-8CC0-332474CACF18}" type="sibTrans" cxnId="{890B420F-5C46-4B02-93FD-1E62BB1BBC9D}">
      <dgm:prSet/>
      <dgm:spPr/>
      <dgm:t>
        <a:bodyPr/>
        <a:lstStyle/>
        <a:p>
          <a:endParaRPr lang="en-US"/>
        </a:p>
      </dgm:t>
    </dgm:pt>
    <dgm:pt modelId="{080A9C74-ED1C-4D4D-956B-AF8DE0E35264}">
      <dgm:prSet phldrT="[Text]"/>
      <dgm:spPr/>
      <dgm:t>
        <a:bodyPr/>
        <a:lstStyle/>
        <a:p>
          <a:r>
            <a:rPr lang="en-US" dirty="0" smtClean="0"/>
            <a:t>Location</a:t>
          </a:r>
          <a:endParaRPr lang="en-US" dirty="0"/>
        </a:p>
      </dgm:t>
    </dgm:pt>
    <dgm:pt modelId="{21593613-3017-4DB9-BC9E-3ABA84DF21EE}" type="parTrans" cxnId="{BEC9BAC6-CADD-4F70-99C5-4684F7E01802}">
      <dgm:prSet/>
      <dgm:spPr/>
      <dgm:t>
        <a:bodyPr/>
        <a:lstStyle/>
        <a:p>
          <a:endParaRPr lang="en-US"/>
        </a:p>
      </dgm:t>
    </dgm:pt>
    <dgm:pt modelId="{4D4F5758-D507-4608-A0E9-EF14CED89DC1}" type="sibTrans" cxnId="{BEC9BAC6-CADD-4F70-99C5-4684F7E01802}">
      <dgm:prSet/>
      <dgm:spPr/>
      <dgm:t>
        <a:bodyPr/>
        <a:lstStyle/>
        <a:p>
          <a:endParaRPr lang="en-US"/>
        </a:p>
      </dgm:t>
    </dgm:pt>
    <dgm:pt modelId="{723EE1C8-D9C8-433D-8A4C-CB3C9C57962A}">
      <dgm:prSet phldrT="[Text]"/>
      <dgm:spPr/>
      <dgm:t>
        <a:bodyPr/>
        <a:lstStyle/>
        <a:p>
          <a:r>
            <a:rPr lang="en-US" dirty="0" smtClean="0"/>
            <a:t>Securing</a:t>
          </a:r>
          <a:endParaRPr lang="en-US" dirty="0"/>
        </a:p>
      </dgm:t>
    </dgm:pt>
    <dgm:pt modelId="{2FF683BE-0C35-41E6-81EF-B79523287B29}" type="parTrans" cxnId="{70B80E48-B2DB-4833-8957-0E3670F1C22A}">
      <dgm:prSet/>
      <dgm:spPr/>
      <dgm:t>
        <a:bodyPr/>
        <a:lstStyle/>
        <a:p>
          <a:endParaRPr lang="en-US"/>
        </a:p>
      </dgm:t>
    </dgm:pt>
    <dgm:pt modelId="{5FB7A6C4-D278-4BB8-9ECD-3D43A1B7AE31}" type="sibTrans" cxnId="{70B80E48-B2DB-4833-8957-0E3670F1C22A}">
      <dgm:prSet/>
      <dgm:spPr/>
      <dgm:t>
        <a:bodyPr/>
        <a:lstStyle/>
        <a:p>
          <a:endParaRPr lang="en-US"/>
        </a:p>
      </dgm:t>
    </dgm:pt>
    <dgm:pt modelId="{4CE9FC0A-19D0-4B7D-98D2-07D8F80E136C}">
      <dgm:prSet phldrT="[Text]"/>
      <dgm:spPr/>
      <dgm:t>
        <a:bodyPr/>
        <a:lstStyle/>
        <a:p>
          <a:r>
            <a:rPr lang="en-US" dirty="0" smtClean="0"/>
            <a:t>Monitoring</a:t>
          </a:r>
          <a:endParaRPr lang="en-US" dirty="0"/>
        </a:p>
      </dgm:t>
    </dgm:pt>
    <dgm:pt modelId="{AB7528F1-A368-4C49-98E6-675B12977C8F}" type="parTrans" cxnId="{40122009-B619-4518-B397-60F0FF4F6F70}">
      <dgm:prSet/>
      <dgm:spPr/>
      <dgm:t>
        <a:bodyPr/>
        <a:lstStyle/>
        <a:p>
          <a:endParaRPr lang="en-GB"/>
        </a:p>
      </dgm:t>
    </dgm:pt>
    <dgm:pt modelId="{723C2210-03B2-4918-91B4-53E251D3D7FA}" type="sibTrans" cxnId="{40122009-B619-4518-B397-60F0FF4F6F70}">
      <dgm:prSet/>
      <dgm:spPr/>
      <dgm:t>
        <a:bodyPr/>
        <a:lstStyle/>
        <a:p>
          <a:endParaRPr lang="en-GB"/>
        </a:p>
      </dgm:t>
    </dgm:pt>
    <dgm:pt modelId="{61D52473-CB93-4394-BF29-6F199B762FD8}">
      <dgm:prSet/>
      <dgm:spPr/>
      <dgm:t>
        <a:bodyPr/>
        <a:lstStyle/>
        <a:p>
          <a:r>
            <a:rPr lang="en-GB" dirty="0" smtClean="0"/>
            <a:t>Interpreting GDPR ‘special categories’ in terms of the data we hold on our applicants and students</a:t>
          </a:r>
          <a:endParaRPr lang="en-GB" dirty="0"/>
        </a:p>
      </dgm:t>
    </dgm:pt>
    <dgm:pt modelId="{6793CB5F-E792-48F6-AC58-0C4839D3B565}" type="parTrans" cxnId="{AB96952A-B852-400E-828D-0A04F4C59DE9}">
      <dgm:prSet/>
      <dgm:spPr/>
      <dgm:t>
        <a:bodyPr/>
        <a:lstStyle/>
        <a:p>
          <a:endParaRPr lang="en-GB"/>
        </a:p>
      </dgm:t>
    </dgm:pt>
    <dgm:pt modelId="{DE53EBCC-434A-46B7-8747-A0360743DA49}" type="sibTrans" cxnId="{AB96952A-B852-400E-828D-0A04F4C59DE9}">
      <dgm:prSet/>
      <dgm:spPr/>
      <dgm:t>
        <a:bodyPr/>
        <a:lstStyle/>
        <a:p>
          <a:endParaRPr lang="en-GB"/>
        </a:p>
      </dgm:t>
    </dgm:pt>
    <dgm:pt modelId="{B548D756-4EA9-4826-ACD9-A9D48F695CE4}">
      <dgm:prSet/>
      <dgm:spPr/>
      <dgm:t>
        <a:bodyPr/>
        <a:lstStyle/>
        <a:p>
          <a:r>
            <a:rPr lang="en-GB" dirty="0" smtClean="0"/>
            <a:t>Considering other ‘high risk’ data areas but which do not fall into the above</a:t>
          </a:r>
          <a:endParaRPr lang="en-GB" dirty="0"/>
        </a:p>
      </dgm:t>
    </dgm:pt>
    <dgm:pt modelId="{59B896B5-AC6A-4F4F-A591-6C3C6E2D2156}" type="parTrans" cxnId="{56944355-79C7-4C61-8994-CC46D2BBB9B3}">
      <dgm:prSet/>
      <dgm:spPr/>
      <dgm:t>
        <a:bodyPr/>
        <a:lstStyle/>
        <a:p>
          <a:endParaRPr lang="en-GB"/>
        </a:p>
      </dgm:t>
    </dgm:pt>
    <dgm:pt modelId="{ED8FB832-1172-41C8-9167-911C2A6C212A}" type="sibTrans" cxnId="{56944355-79C7-4C61-8994-CC46D2BBB9B3}">
      <dgm:prSet/>
      <dgm:spPr/>
      <dgm:t>
        <a:bodyPr/>
        <a:lstStyle/>
        <a:p>
          <a:endParaRPr lang="en-GB"/>
        </a:p>
      </dgm:t>
    </dgm:pt>
    <dgm:pt modelId="{17793F98-3580-4C22-9A00-B5B82283B682}">
      <dgm:prSet/>
      <dgm:spPr/>
      <dgm:t>
        <a:bodyPr/>
        <a:lstStyle/>
        <a:p>
          <a:r>
            <a:rPr lang="en-GB" dirty="0" smtClean="0"/>
            <a:t>Locating where this data might be revealed</a:t>
          </a:r>
          <a:endParaRPr lang="en-GB" dirty="0"/>
        </a:p>
      </dgm:t>
    </dgm:pt>
    <dgm:pt modelId="{F8EF0553-45F5-4ACB-895D-826FC6E544EB}" type="parTrans" cxnId="{0C3BDC51-0476-402B-A6F3-00A582ED26FE}">
      <dgm:prSet/>
      <dgm:spPr/>
      <dgm:t>
        <a:bodyPr/>
        <a:lstStyle/>
        <a:p>
          <a:endParaRPr lang="en-GB"/>
        </a:p>
      </dgm:t>
    </dgm:pt>
    <dgm:pt modelId="{5C8EC836-C28C-476D-AB58-1135B7D28F7B}" type="sibTrans" cxnId="{0C3BDC51-0476-402B-A6F3-00A582ED26FE}">
      <dgm:prSet/>
      <dgm:spPr/>
      <dgm:t>
        <a:bodyPr/>
        <a:lstStyle/>
        <a:p>
          <a:endParaRPr lang="en-GB"/>
        </a:p>
      </dgm:t>
    </dgm:pt>
    <dgm:pt modelId="{06E6CE59-1AA5-412A-8432-E36B9F954BA1}">
      <dgm:prSet/>
      <dgm:spPr/>
      <dgm:t>
        <a:bodyPr/>
        <a:lstStyle/>
        <a:p>
          <a:r>
            <a:rPr lang="en-GB" dirty="0" smtClean="0"/>
            <a:t>Securing access on the ‘least privilege principle’ or </a:t>
          </a:r>
          <a:endParaRPr lang="en-GB" dirty="0"/>
        </a:p>
      </dgm:t>
    </dgm:pt>
    <dgm:pt modelId="{11EFFE17-6CFF-4C51-8711-97F091778626}" type="parTrans" cxnId="{C93362AC-49C1-4ACE-B313-FB7F4C4C13A8}">
      <dgm:prSet/>
      <dgm:spPr/>
      <dgm:t>
        <a:bodyPr/>
        <a:lstStyle/>
        <a:p>
          <a:endParaRPr lang="en-GB"/>
        </a:p>
      </dgm:t>
    </dgm:pt>
    <dgm:pt modelId="{9F3D86C0-177B-474C-815D-33399DAFC10F}" type="sibTrans" cxnId="{C93362AC-49C1-4ACE-B313-FB7F4C4C13A8}">
      <dgm:prSet/>
      <dgm:spPr/>
      <dgm:t>
        <a:bodyPr/>
        <a:lstStyle/>
        <a:p>
          <a:endParaRPr lang="en-GB"/>
        </a:p>
      </dgm:t>
    </dgm:pt>
    <dgm:pt modelId="{ACA9B285-B152-4D62-A084-DE8611C2A6E1}">
      <dgm:prSet/>
      <dgm:spPr/>
      <dgm:t>
        <a:bodyPr/>
        <a:lstStyle/>
        <a:p>
          <a:r>
            <a:rPr lang="en-GB" dirty="0" smtClean="0"/>
            <a:t>Monitoring access to support investigation</a:t>
          </a:r>
          <a:endParaRPr lang="en-GB" dirty="0"/>
        </a:p>
      </dgm:t>
    </dgm:pt>
    <dgm:pt modelId="{40D3198D-6C9B-47DC-AA98-2698701CE2F7}" type="parTrans" cxnId="{4062FC8F-F10E-4409-BAED-CD01AD40F5A6}">
      <dgm:prSet/>
      <dgm:spPr/>
      <dgm:t>
        <a:bodyPr/>
        <a:lstStyle/>
        <a:p>
          <a:endParaRPr lang="en-GB"/>
        </a:p>
      </dgm:t>
    </dgm:pt>
    <dgm:pt modelId="{D2115436-3575-4338-9A62-1B51FCC50891}" type="sibTrans" cxnId="{4062FC8F-F10E-4409-BAED-CD01AD40F5A6}">
      <dgm:prSet/>
      <dgm:spPr/>
      <dgm:t>
        <a:bodyPr/>
        <a:lstStyle/>
        <a:p>
          <a:endParaRPr lang="en-GB"/>
        </a:p>
      </dgm:t>
    </dgm:pt>
    <dgm:pt modelId="{89D9BC6D-966C-497E-A5D7-AC3D9CB5E4BA}" type="pres">
      <dgm:prSet presAssocID="{1ACE1DB7-9679-4034-8128-8523F4C7B4EB}" presName="linearFlow" presStyleCnt="0">
        <dgm:presLayoutVars>
          <dgm:dir/>
          <dgm:animLvl val="lvl"/>
          <dgm:resizeHandles val="exact"/>
        </dgm:presLayoutVars>
      </dgm:prSet>
      <dgm:spPr/>
      <dgm:t>
        <a:bodyPr/>
        <a:lstStyle/>
        <a:p>
          <a:endParaRPr lang="en-GB"/>
        </a:p>
      </dgm:t>
    </dgm:pt>
    <dgm:pt modelId="{2AAE14B6-5D86-476D-8A58-08D2BCF415A4}" type="pres">
      <dgm:prSet presAssocID="{E72E1EC6-D094-4E1E-A083-46CB6CC4F98A}" presName="composite" presStyleCnt="0"/>
      <dgm:spPr/>
    </dgm:pt>
    <dgm:pt modelId="{79B0867F-FB93-4ABB-9C04-2EC12941EEEF}" type="pres">
      <dgm:prSet presAssocID="{E72E1EC6-D094-4E1E-A083-46CB6CC4F98A}" presName="parentText" presStyleLbl="alignNode1" presStyleIdx="0" presStyleCnt="5">
        <dgm:presLayoutVars>
          <dgm:chMax val="1"/>
          <dgm:bulletEnabled val="1"/>
        </dgm:presLayoutVars>
      </dgm:prSet>
      <dgm:spPr/>
      <dgm:t>
        <a:bodyPr/>
        <a:lstStyle/>
        <a:p>
          <a:endParaRPr lang="en-GB"/>
        </a:p>
      </dgm:t>
    </dgm:pt>
    <dgm:pt modelId="{EFF978C2-0E86-40B1-8930-266B657835CE}" type="pres">
      <dgm:prSet presAssocID="{E72E1EC6-D094-4E1E-A083-46CB6CC4F98A}" presName="descendantText" presStyleLbl="alignAcc1" presStyleIdx="0" presStyleCnt="5">
        <dgm:presLayoutVars>
          <dgm:bulletEnabled val="1"/>
        </dgm:presLayoutVars>
      </dgm:prSet>
      <dgm:spPr/>
      <dgm:t>
        <a:bodyPr/>
        <a:lstStyle/>
        <a:p>
          <a:endParaRPr lang="en-GB"/>
        </a:p>
      </dgm:t>
    </dgm:pt>
    <dgm:pt modelId="{BE0CBDEA-D3F3-4846-8D72-143559FAFEC7}" type="pres">
      <dgm:prSet presAssocID="{0848CABA-D20F-4CA3-8FA0-974083C845D3}" presName="sp" presStyleCnt="0"/>
      <dgm:spPr/>
    </dgm:pt>
    <dgm:pt modelId="{DF8D802C-5FBE-491A-974C-E14F07DA2910}" type="pres">
      <dgm:prSet presAssocID="{64C6FB28-5583-4D99-B1CE-E2E35C92F681}" presName="composite" presStyleCnt="0"/>
      <dgm:spPr/>
    </dgm:pt>
    <dgm:pt modelId="{DE19C6DA-B4C5-41B1-A86F-D1FDBF986438}" type="pres">
      <dgm:prSet presAssocID="{64C6FB28-5583-4D99-B1CE-E2E35C92F681}" presName="parentText" presStyleLbl="alignNode1" presStyleIdx="1" presStyleCnt="5">
        <dgm:presLayoutVars>
          <dgm:chMax val="1"/>
          <dgm:bulletEnabled val="1"/>
        </dgm:presLayoutVars>
      </dgm:prSet>
      <dgm:spPr/>
      <dgm:t>
        <a:bodyPr/>
        <a:lstStyle/>
        <a:p>
          <a:endParaRPr lang="en-GB"/>
        </a:p>
      </dgm:t>
    </dgm:pt>
    <dgm:pt modelId="{3B056263-6448-4D83-BDCA-D812884E9BC8}" type="pres">
      <dgm:prSet presAssocID="{64C6FB28-5583-4D99-B1CE-E2E35C92F681}" presName="descendantText" presStyleLbl="alignAcc1" presStyleIdx="1" presStyleCnt="5">
        <dgm:presLayoutVars>
          <dgm:bulletEnabled val="1"/>
        </dgm:presLayoutVars>
      </dgm:prSet>
      <dgm:spPr/>
      <dgm:t>
        <a:bodyPr/>
        <a:lstStyle/>
        <a:p>
          <a:endParaRPr lang="en-GB"/>
        </a:p>
      </dgm:t>
    </dgm:pt>
    <dgm:pt modelId="{AAE7B536-F011-41DC-8890-A2E3BDC2D72E}" type="pres">
      <dgm:prSet presAssocID="{B646550A-B687-43E2-8CC0-332474CACF18}" presName="sp" presStyleCnt="0"/>
      <dgm:spPr/>
    </dgm:pt>
    <dgm:pt modelId="{0E494B78-3992-4A8B-B3C0-4DF481E39B47}" type="pres">
      <dgm:prSet presAssocID="{080A9C74-ED1C-4D4D-956B-AF8DE0E35264}" presName="composite" presStyleCnt="0"/>
      <dgm:spPr/>
    </dgm:pt>
    <dgm:pt modelId="{95C42EA6-055D-4431-9C7F-3030BD2D2AE4}" type="pres">
      <dgm:prSet presAssocID="{080A9C74-ED1C-4D4D-956B-AF8DE0E35264}" presName="parentText" presStyleLbl="alignNode1" presStyleIdx="2" presStyleCnt="5">
        <dgm:presLayoutVars>
          <dgm:chMax val="1"/>
          <dgm:bulletEnabled val="1"/>
        </dgm:presLayoutVars>
      </dgm:prSet>
      <dgm:spPr/>
      <dgm:t>
        <a:bodyPr/>
        <a:lstStyle/>
        <a:p>
          <a:endParaRPr lang="en-GB"/>
        </a:p>
      </dgm:t>
    </dgm:pt>
    <dgm:pt modelId="{B1EFE04E-ABFD-4B82-A3C1-AA79E2B3DA3B}" type="pres">
      <dgm:prSet presAssocID="{080A9C74-ED1C-4D4D-956B-AF8DE0E35264}" presName="descendantText" presStyleLbl="alignAcc1" presStyleIdx="2" presStyleCnt="5">
        <dgm:presLayoutVars>
          <dgm:bulletEnabled val="1"/>
        </dgm:presLayoutVars>
      </dgm:prSet>
      <dgm:spPr/>
      <dgm:t>
        <a:bodyPr/>
        <a:lstStyle/>
        <a:p>
          <a:endParaRPr lang="en-GB"/>
        </a:p>
      </dgm:t>
    </dgm:pt>
    <dgm:pt modelId="{510B908E-AB30-4DFA-BA40-9F934C1820CD}" type="pres">
      <dgm:prSet presAssocID="{4D4F5758-D507-4608-A0E9-EF14CED89DC1}" presName="sp" presStyleCnt="0"/>
      <dgm:spPr/>
    </dgm:pt>
    <dgm:pt modelId="{3CA708B8-64BA-4C99-A1F6-B25A7B2340A7}" type="pres">
      <dgm:prSet presAssocID="{723EE1C8-D9C8-433D-8A4C-CB3C9C57962A}" presName="composite" presStyleCnt="0"/>
      <dgm:spPr/>
    </dgm:pt>
    <dgm:pt modelId="{954AA8E0-CB33-49F9-908F-D70043895D03}" type="pres">
      <dgm:prSet presAssocID="{723EE1C8-D9C8-433D-8A4C-CB3C9C57962A}" presName="parentText" presStyleLbl="alignNode1" presStyleIdx="3" presStyleCnt="5">
        <dgm:presLayoutVars>
          <dgm:chMax val="1"/>
          <dgm:bulletEnabled val="1"/>
        </dgm:presLayoutVars>
      </dgm:prSet>
      <dgm:spPr/>
      <dgm:t>
        <a:bodyPr/>
        <a:lstStyle/>
        <a:p>
          <a:endParaRPr lang="en-GB"/>
        </a:p>
      </dgm:t>
    </dgm:pt>
    <dgm:pt modelId="{8D32EA71-EC53-478E-BD55-3BD7F00D3184}" type="pres">
      <dgm:prSet presAssocID="{723EE1C8-D9C8-433D-8A4C-CB3C9C57962A}" presName="descendantText" presStyleLbl="alignAcc1" presStyleIdx="3" presStyleCnt="5">
        <dgm:presLayoutVars>
          <dgm:bulletEnabled val="1"/>
        </dgm:presLayoutVars>
      </dgm:prSet>
      <dgm:spPr/>
      <dgm:t>
        <a:bodyPr/>
        <a:lstStyle/>
        <a:p>
          <a:endParaRPr lang="en-GB"/>
        </a:p>
      </dgm:t>
    </dgm:pt>
    <dgm:pt modelId="{E1C223D2-605E-4D13-BBEF-C76AD769EF49}" type="pres">
      <dgm:prSet presAssocID="{5FB7A6C4-D278-4BB8-9ECD-3D43A1B7AE31}" presName="sp" presStyleCnt="0"/>
      <dgm:spPr/>
    </dgm:pt>
    <dgm:pt modelId="{1F2DADF6-1FC9-49C4-8471-926D324E8BCD}" type="pres">
      <dgm:prSet presAssocID="{4CE9FC0A-19D0-4B7D-98D2-07D8F80E136C}" presName="composite" presStyleCnt="0"/>
      <dgm:spPr/>
    </dgm:pt>
    <dgm:pt modelId="{B6D82860-58BA-4B80-8274-2FF26C2116C6}" type="pres">
      <dgm:prSet presAssocID="{4CE9FC0A-19D0-4B7D-98D2-07D8F80E136C}" presName="parentText" presStyleLbl="alignNode1" presStyleIdx="4" presStyleCnt="5">
        <dgm:presLayoutVars>
          <dgm:chMax val="1"/>
          <dgm:bulletEnabled val="1"/>
        </dgm:presLayoutVars>
      </dgm:prSet>
      <dgm:spPr/>
      <dgm:t>
        <a:bodyPr/>
        <a:lstStyle/>
        <a:p>
          <a:endParaRPr lang="en-GB"/>
        </a:p>
      </dgm:t>
    </dgm:pt>
    <dgm:pt modelId="{002D2C14-8D2B-4E54-8545-5DD758A84029}" type="pres">
      <dgm:prSet presAssocID="{4CE9FC0A-19D0-4B7D-98D2-07D8F80E136C}" presName="descendantText" presStyleLbl="alignAcc1" presStyleIdx="4" presStyleCnt="5">
        <dgm:presLayoutVars>
          <dgm:bulletEnabled val="1"/>
        </dgm:presLayoutVars>
      </dgm:prSet>
      <dgm:spPr/>
      <dgm:t>
        <a:bodyPr/>
        <a:lstStyle/>
        <a:p>
          <a:endParaRPr lang="en-GB"/>
        </a:p>
      </dgm:t>
    </dgm:pt>
  </dgm:ptLst>
  <dgm:cxnLst>
    <dgm:cxn modelId="{FBA907C9-6F4A-42AA-B28B-A1C623820A40}" type="presOf" srcId="{1ACE1DB7-9679-4034-8128-8523F4C7B4EB}" destId="{89D9BC6D-966C-497E-A5D7-AC3D9CB5E4BA}" srcOrd="0" destOrd="0" presId="urn:microsoft.com/office/officeart/2005/8/layout/chevron2"/>
    <dgm:cxn modelId="{E6A41F98-2F39-41D7-BE0C-2E53596E34BD}" srcId="{1ACE1DB7-9679-4034-8128-8523F4C7B4EB}" destId="{E72E1EC6-D094-4E1E-A083-46CB6CC4F98A}" srcOrd="0" destOrd="0" parTransId="{B710FCE0-10A7-439C-B1D3-D873D0143370}" sibTransId="{0848CABA-D20F-4CA3-8FA0-974083C845D3}"/>
    <dgm:cxn modelId="{890B420F-5C46-4B02-93FD-1E62BB1BBC9D}" srcId="{1ACE1DB7-9679-4034-8128-8523F4C7B4EB}" destId="{64C6FB28-5583-4D99-B1CE-E2E35C92F681}" srcOrd="1" destOrd="0" parTransId="{AC193F32-2571-4A64-A779-B5DD4FF7C970}" sibTransId="{B646550A-B687-43E2-8CC0-332474CACF18}"/>
    <dgm:cxn modelId="{BEC9BAC6-CADD-4F70-99C5-4684F7E01802}" srcId="{1ACE1DB7-9679-4034-8128-8523F4C7B4EB}" destId="{080A9C74-ED1C-4D4D-956B-AF8DE0E35264}" srcOrd="2" destOrd="0" parTransId="{21593613-3017-4DB9-BC9E-3ABA84DF21EE}" sibTransId="{4D4F5758-D507-4608-A0E9-EF14CED89DC1}"/>
    <dgm:cxn modelId="{C93362AC-49C1-4ACE-B313-FB7F4C4C13A8}" srcId="{723EE1C8-D9C8-433D-8A4C-CB3C9C57962A}" destId="{06E6CE59-1AA5-412A-8432-E36B9F954BA1}" srcOrd="0" destOrd="0" parTransId="{11EFFE17-6CFF-4C51-8711-97F091778626}" sibTransId="{9F3D86C0-177B-474C-815D-33399DAFC10F}"/>
    <dgm:cxn modelId="{9B41AE8D-EE9E-45A9-B0E6-8CF997C33C20}" type="presOf" srcId="{17793F98-3580-4C22-9A00-B5B82283B682}" destId="{B1EFE04E-ABFD-4B82-A3C1-AA79E2B3DA3B}" srcOrd="0" destOrd="0" presId="urn:microsoft.com/office/officeart/2005/8/layout/chevron2"/>
    <dgm:cxn modelId="{70B80E48-B2DB-4833-8957-0E3670F1C22A}" srcId="{1ACE1DB7-9679-4034-8128-8523F4C7B4EB}" destId="{723EE1C8-D9C8-433D-8A4C-CB3C9C57962A}" srcOrd="3" destOrd="0" parTransId="{2FF683BE-0C35-41E6-81EF-B79523287B29}" sibTransId="{5FB7A6C4-D278-4BB8-9ECD-3D43A1B7AE31}"/>
    <dgm:cxn modelId="{56944355-79C7-4C61-8994-CC46D2BBB9B3}" srcId="{64C6FB28-5583-4D99-B1CE-E2E35C92F681}" destId="{B548D756-4EA9-4826-ACD9-A9D48F695CE4}" srcOrd="0" destOrd="0" parTransId="{59B896B5-AC6A-4F4F-A591-6C3C6E2D2156}" sibTransId="{ED8FB832-1172-41C8-9167-911C2A6C212A}"/>
    <dgm:cxn modelId="{5A47A86D-A95E-47CC-A425-0D307150DF07}" type="presOf" srcId="{080A9C74-ED1C-4D4D-956B-AF8DE0E35264}" destId="{95C42EA6-055D-4431-9C7F-3030BD2D2AE4}" srcOrd="0" destOrd="0" presId="urn:microsoft.com/office/officeart/2005/8/layout/chevron2"/>
    <dgm:cxn modelId="{78D88B08-5277-4D23-A302-E568461E48E7}" type="presOf" srcId="{E72E1EC6-D094-4E1E-A083-46CB6CC4F98A}" destId="{79B0867F-FB93-4ABB-9C04-2EC12941EEEF}" srcOrd="0" destOrd="0" presId="urn:microsoft.com/office/officeart/2005/8/layout/chevron2"/>
    <dgm:cxn modelId="{0C3BDC51-0476-402B-A6F3-00A582ED26FE}" srcId="{080A9C74-ED1C-4D4D-956B-AF8DE0E35264}" destId="{17793F98-3580-4C22-9A00-B5B82283B682}" srcOrd="0" destOrd="0" parTransId="{F8EF0553-45F5-4ACB-895D-826FC6E544EB}" sibTransId="{5C8EC836-C28C-476D-AB58-1135B7D28F7B}"/>
    <dgm:cxn modelId="{AB96952A-B852-400E-828D-0A04F4C59DE9}" srcId="{E72E1EC6-D094-4E1E-A083-46CB6CC4F98A}" destId="{61D52473-CB93-4394-BF29-6F199B762FD8}" srcOrd="0" destOrd="0" parTransId="{6793CB5F-E792-48F6-AC58-0C4839D3B565}" sibTransId="{DE53EBCC-434A-46B7-8747-A0360743DA49}"/>
    <dgm:cxn modelId="{08313656-F54D-4786-AB89-A4D8FB2D2318}" type="presOf" srcId="{ACA9B285-B152-4D62-A084-DE8611C2A6E1}" destId="{002D2C14-8D2B-4E54-8545-5DD758A84029}" srcOrd="0" destOrd="0" presId="urn:microsoft.com/office/officeart/2005/8/layout/chevron2"/>
    <dgm:cxn modelId="{8F27E5D3-325C-4495-BD96-8DD4D37B4D63}" type="presOf" srcId="{61D52473-CB93-4394-BF29-6F199B762FD8}" destId="{EFF978C2-0E86-40B1-8930-266B657835CE}" srcOrd="0" destOrd="0" presId="urn:microsoft.com/office/officeart/2005/8/layout/chevron2"/>
    <dgm:cxn modelId="{C9857CD5-D1D7-4303-B443-4852FA163F42}" type="presOf" srcId="{64C6FB28-5583-4D99-B1CE-E2E35C92F681}" destId="{DE19C6DA-B4C5-41B1-A86F-D1FDBF986438}" srcOrd="0" destOrd="0" presId="urn:microsoft.com/office/officeart/2005/8/layout/chevron2"/>
    <dgm:cxn modelId="{40122009-B619-4518-B397-60F0FF4F6F70}" srcId="{1ACE1DB7-9679-4034-8128-8523F4C7B4EB}" destId="{4CE9FC0A-19D0-4B7D-98D2-07D8F80E136C}" srcOrd="4" destOrd="0" parTransId="{AB7528F1-A368-4C49-98E6-675B12977C8F}" sibTransId="{723C2210-03B2-4918-91B4-53E251D3D7FA}"/>
    <dgm:cxn modelId="{728002D3-4357-4294-911C-C755B2FFF31E}" type="presOf" srcId="{723EE1C8-D9C8-433D-8A4C-CB3C9C57962A}" destId="{954AA8E0-CB33-49F9-908F-D70043895D03}" srcOrd="0" destOrd="0" presId="urn:microsoft.com/office/officeart/2005/8/layout/chevron2"/>
    <dgm:cxn modelId="{DD43EE81-9DC5-450B-8C24-55C8C4DC7E1D}" type="presOf" srcId="{06E6CE59-1AA5-412A-8432-E36B9F954BA1}" destId="{8D32EA71-EC53-478E-BD55-3BD7F00D3184}" srcOrd="0" destOrd="0" presId="urn:microsoft.com/office/officeart/2005/8/layout/chevron2"/>
    <dgm:cxn modelId="{4062FC8F-F10E-4409-BAED-CD01AD40F5A6}" srcId="{4CE9FC0A-19D0-4B7D-98D2-07D8F80E136C}" destId="{ACA9B285-B152-4D62-A084-DE8611C2A6E1}" srcOrd="0" destOrd="0" parTransId="{40D3198D-6C9B-47DC-AA98-2698701CE2F7}" sibTransId="{D2115436-3575-4338-9A62-1B51FCC50891}"/>
    <dgm:cxn modelId="{CF16AC39-2A20-4D70-8BD8-CEDAEEFFCCA8}" type="presOf" srcId="{B548D756-4EA9-4826-ACD9-A9D48F695CE4}" destId="{3B056263-6448-4D83-BDCA-D812884E9BC8}" srcOrd="0" destOrd="0" presId="urn:microsoft.com/office/officeart/2005/8/layout/chevron2"/>
    <dgm:cxn modelId="{7B548B26-2F17-4244-845E-9E900A98D4C1}" type="presOf" srcId="{4CE9FC0A-19D0-4B7D-98D2-07D8F80E136C}" destId="{B6D82860-58BA-4B80-8274-2FF26C2116C6}" srcOrd="0" destOrd="0" presId="urn:microsoft.com/office/officeart/2005/8/layout/chevron2"/>
    <dgm:cxn modelId="{BA53ACF2-97C9-47F1-9DB3-535088C159D5}" type="presParOf" srcId="{89D9BC6D-966C-497E-A5D7-AC3D9CB5E4BA}" destId="{2AAE14B6-5D86-476D-8A58-08D2BCF415A4}" srcOrd="0" destOrd="0" presId="urn:microsoft.com/office/officeart/2005/8/layout/chevron2"/>
    <dgm:cxn modelId="{C477EF7B-1A36-4FA3-8B4C-0E0B39845976}" type="presParOf" srcId="{2AAE14B6-5D86-476D-8A58-08D2BCF415A4}" destId="{79B0867F-FB93-4ABB-9C04-2EC12941EEEF}" srcOrd="0" destOrd="0" presId="urn:microsoft.com/office/officeart/2005/8/layout/chevron2"/>
    <dgm:cxn modelId="{4ED81A28-877E-4157-89B3-57454CA7EE12}" type="presParOf" srcId="{2AAE14B6-5D86-476D-8A58-08D2BCF415A4}" destId="{EFF978C2-0E86-40B1-8930-266B657835CE}" srcOrd="1" destOrd="0" presId="urn:microsoft.com/office/officeart/2005/8/layout/chevron2"/>
    <dgm:cxn modelId="{ED29AF2B-E2EB-4F53-AF16-981728547773}" type="presParOf" srcId="{89D9BC6D-966C-497E-A5D7-AC3D9CB5E4BA}" destId="{BE0CBDEA-D3F3-4846-8D72-143559FAFEC7}" srcOrd="1" destOrd="0" presId="urn:microsoft.com/office/officeart/2005/8/layout/chevron2"/>
    <dgm:cxn modelId="{A353E0A7-3675-48CF-B7A5-BD1A86A8426F}" type="presParOf" srcId="{89D9BC6D-966C-497E-A5D7-AC3D9CB5E4BA}" destId="{DF8D802C-5FBE-491A-974C-E14F07DA2910}" srcOrd="2" destOrd="0" presId="urn:microsoft.com/office/officeart/2005/8/layout/chevron2"/>
    <dgm:cxn modelId="{A078B6D6-B773-4B5D-A8A8-79764861251F}" type="presParOf" srcId="{DF8D802C-5FBE-491A-974C-E14F07DA2910}" destId="{DE19C6DA-B4C5-41B1-A86F-D1FDBF986438}" srcOrd="0" destOrd="0" presId="urn:microsoft.com/office/officeart/2005/8/layout/chevron2"/>
    <dgm:cxn modelId="{6DD91A26-BB9F-4D67-8ADD-FB1EFF5498B9}" type="presParOf" srcId="{DF8D802C-5FBE-491A-974C-E14F07DA2910}" destId="{3B056263-6448-4D83-BDCA-D812884E9BC8}" srcOrd="1" destOrd="0" presId="urn:microsoft.com/office/officeart/2005/8/layout/chevron2"/>
    <dgm:cxn modelId="{FB8D7E03-F733-4708-A50A-1D3B37FDC46C}" type="presParOf" srcId="{89D9BC6D-966C-497E-A5D7-AC3D9CB5E4BA}" destId="{AAE7B536-F011-41DC-8890-A2E3BDC2D72E}" srcOrd="3" destOrd="0" presId="urn:microsoft.com/office/officeart/2005/8/layout/chevron2"/>
    <dgm:cxn modelId="{FB10CEA2-39DB-404F-BC30-878BC23E5603}" type="presParOf" srcId="{89D9BC6D-966C-497E-A5D7-AC3D9CB5E4BA}" destId="{0E494B78-3992-4A8B-B3C0-4DF481E39B47}" srcOrd="4" destOrd="0" presId="urn:microsoft.com/office/officeart/2005/8/layout/chevron2"/>
    <dgm:cxn modelId="{C8B4BF69-C2F0-4344-86CB-717D3741FA94}" type="presParOf" srcId="{0E494B78-3992-4A8B-B3C0-4DF481E39B47}" destId="{95C42EA6-055D-4431-9C7F-3030BD2D2AE4}" srcOrd="0" destOrd="0" presId="urn:microsoft.com/office/officeart/2005/8/layout/chevron2"/>
    <dgm:cxn modelId="{C06BC11E-B05D-47AC-941D-C9EDBC8CDF1B}" type="presParOf" srcId="{0E494B78-3992-4A8B-B3C0-4DF481E39B47}" destId="{B1EFE04E-ABFD-4B82-A3C1-AA79E2B3DA3B}" srcOrd="1" destOrd="0" presId="urn:microsoft.com/office/officeart/2005/8/layout/chevron2"/>
    <dgm:cxn modelId="{B1438D4B-A7C6-4C08-919B-79CAC9388519}" type="presParOf" srcId="{89D9BC6D-966C-497E-A5D7-AC3D9CB5E4BA}" destId="{510B908E-AB30-4DFA-BA40-9F934C1820CD}" srcOrd="5" destOrd="0" presId="urn:microsoft.com/office/officeart/2005/8/layout/chevron2"/>
    <dgm:cxn modelId="{6F98B2C0-5AE5-4EA9-A877-770719B453AA}" type="presParOf" srcId="{89D9BC6D-966C-497E-A5D7-AC3D9CB5E4BA}" destId="{3CA708B8-64BA-4C99-A1F6-B25A7B2340A7}" srcOrd="6" destOrd="0" presId="urn:microsoft.com/office/officeart/2005/8/layout/chevron2"/>
    <dgm:cxn modelId="{65B2A1DC-2761-49B4-9E21-0E69D409B25C}" type="presParOf" srcId="{3CA708B8-64BA-4C99-A1F6-B25A7B2340A7}" destId="{954AA8E0-CB33-49F9-908F-D70043895D03}" srcOrd="0" destOrd="0" presId="urn:microsoft.com/office/officeart/2005/8/layout/chevron2"/>
    <dgm:cxn modelId="{78045ADA-2717-4E6B-B04C-9AE04D2750B1}" type="presParOf" srcId="{3CA708B8-64BA-4C99-A1F6-B25A7B2340A7}" destId="{8D32EA71-EC53-478E-BD55-3BD7F00D3184}" srcOrd="1" destOrd="0" presId="urn:microsoft.com/office/officeart/2005/8/layout/chevron2"/>
    <dgm:cxn modelId="{8C360655-73C7-42CD-9581-EE3B2741B62B}" type="presParOf" srcId="{89D9BC6D-966C-497E-A5D7-AC3D9CB5E4BA}" destId="{E1C223D2-605E-4D13-BBEF-C76AD769EF49}" srcOrd="7" destOrd="0" presId="urn:microsoft.com/office/officeart/2005/8/layout/chevron2"/>
    <dgm:cxn modelId="{1DF34A45-7C56-4A85-ACEB-A468C6677947}" type="presParOf" srcId="{89D9BC6D-966C-497E-A5D7-AC3D9CB5E4BA}" destId="{1F2DADF6-1FC9-49C4-8471-926D324E8BCD}" srcOrd="8" destOrd="0" presId="urn:microsoft.com/office/officeart/2005/8/layout/chevron2"/>
    <dgm:cxn modelId="{B6442AAE-E2AF-4A02-89B5-4A703F6007CF}" type="presParOf" srcId="{1F2DADF6-1FC9-49C4-8471-926D324E8BCD}" destId="{B6D82860-58BA-4B80-8274-2FF26C2116C6}" srcOrd="0" destOrd="0" presId="urn:microsoft.com/office/officeart/2005/8/layout/chevron2"/>
    <dgm:cxn modelId="{AED492DE-89E0-4FF7-A47E-C525A8674697}" type="presParOf" srcId="{1F2DADF6-1FC9-49C4-8471-926D324E8BCD}" destId="{002D2C14-8D2B-4E54-8545-5DD758A840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CE1DB7-9679-4034-8128-8523F4C7B4E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72E1EC6-D094-4E1E-A083-46CB6CC4F98A}">
      <dgm:prSet phldrT="[Text]"/>
      <dgm:spPr/>
      <dgm:t>
        <a:bodyPr/>
        <a:lstStyle/>
        <a:p>
          <a:r>
            <a:rPr lang="en-US" dirty="0" smtClean="0"/>
            <a:t>On Screen</a:t>
          </a:r>
          <a:endParaRPr lang="en-US" dirty="0"/>
        </a:p>
      </dgm:t>
    </dgm:pt>
    <dgm:pt modelId="{B710FCE0-10A7-439C-B1D3-D873D0143370}" type="parTrans" cxnId="{E6A41F98-2F39-41D7-BE0C-2E53596E34BD}">
      <dgm:prSet/>
      <dgm:spPr/>
      <dgm:t>
        <a:bodyPr/>
        <a:lstStyle/>
        <a:p>
          <a:endParaRPr lang="en-US"/>
        </a:p>
      </dgm:t>
    </dgm:pt>
    <dgm:pt modelId="{0848CABA-D20F-4CA3-8FA0-974083C845D3}" type="sibTrans" cxnId="{E6A41F98-2F39-41D7-BE0C-2E53596E34BD}">
      <dgm:prSet/>
      <dgm:spPr/>
      <dgm:t>
        <a:bodyPr/>
        <a:lstStyle/>
        <a:p>
          <a:endParaRPr lang="en-US"/>
        </a:p>
      </dgm:t>
    </dgm:pt>
    <dgm:pt modelId="{64C6FB28-5583-4D99-B1CE-E2E35C92F681}">
      <dgm:prSet phldrT="[Text]"/>
      <dgm:spPr/>
      <dgm:t>
        <a:bodyPr/>
        <a:lstStyle/>
        <a:p>
          <a:r>
            <a:rPr lang="en-US" dirty="0" smtClean="0"/>
            <a:t>SIs and Checklists</a:t>
          </a:r>
          <a:endParaRPr lang="en-US" dirty="0"/>
        </a:p>
      </dgm:t>
    </dgm:pt>
    <dgm:pt modelId="{AC193F32-2571-4A64-A779-B5DD4FF7C970}" type="parTrans" cxnId="{890B420F-5C46-4B02-93FD-1E62BB1BBC9D}">
      <dgm:prSet/>
      <dgm:spPr/>
      <dgm:t>
        <a:bodyPr/>
        <a:lstStyle/>
        <a:p>
          <a:endParaRPr lang="en-US"/>
        </a:p>
      </dgm:t>
    </dgm:pt>
    <dgm:pt modelId="{B646550A-B687-43E2-8CC0-332474CACF18}" type="sibTrans" cxnId="{890B420F-5C46-4B02-93FD-1E62BB1BBC9D}">
      <dgm:prSet/>
      <dgm:spPr/>
      <dgm:t>
        <a:bodyPr/>
        <a:lstStyle/>
        <a:p>
          <a:endParaRPr lang="en-US"/>
        </a:p>
      </dgm:t>
    </dgm:pt>
    <dgm:pt modelId="{080A9C74-ED1C-4D4D-956B-AF8DE0E35264}">
      <dgm:prSet phldrT="[Text]"/>
      <dgm:spPr/>
      <dgm:t>
        <a:bodyPr/>
        <a:lstStyle/>
        <a:p>
          <a:r>
            <a:rPr lang="en-US" dirty="0" smtClean="0"/>
            <a:t>Queries</a:t>
          </a:r>
          <a:endParaRPr lang="en-US" dirty="0"/>
        </a:p>
      </dgm:t>
    </dgm:pt>
    <dgm:pt modelId="{21593613-3017-4DB9-BC9E-3ABA84DF21EE}" type="parTrans" cxnId="{BEC9BAC6-CADD-4F70-99C5-4684F7E01802}">
      <dgm:prSet/>
      <dgm:spPr/>
      <dgm:t>
        <a:bodyPr/>
        <a:lstStyle/>
        <a:p>
          <a:endParaRPr lang="en-US"/>
        </a:p>
      </dgm:t>
    </dgm:pt>
    <dgm:pt modelId="{4D4F5758-D507-4608-A0E9-EF14CED89DC1}" type="sibTrans" cxnId="{BEC9BAC6-CADD-4F70-99C5-4684F7E01802}">
      <dgm:prSet/>
      <dgm:spPr/>
      <dgm:t>
        <a:bodyPr/>
        <a:lstStyle/>
        <a:p>
          <a:endParaRPr lang="en-US"/>
        </a:p>
      </dgm:t>
    </dgm:pt>
    <dgm:pt modelId="{723EE1C8-D9C8-433D-8A4C-CB3C9C57962A}">
      <dgm:prSet phldrT="[Text]"/>
      <dgm:spPr/>
      <dgm:t>
        <a:bodyPr/>
        <a:lstStyle/>
        <a:p>
          <a:r>
            <a:rPr lang="en-US" dirty="0" smtClean="0"/>
            <a:t>OBI Reporting</a:t>
          </a:r>
          <a:endParaRPr lang="en-US" dirty="0"/>
        </a:p>
      </dgm:t>
    </dgm:pt>
    <dgm:pt modelId="{2FF683BE-0C35-41E6-81EF-B79523287B29}" type="parTrans" cxnId="{70B80E48-B2DB-4833-8957-0E3670F1C22A}">
      <dgm:prSet/>
      <dgm:spPr/>
      <dgm:t>
        <a:bodyPr/>
        <a:lstStyle/>
        <a:p>
          <a:endParaRPr lang="en-US"/>
        </a:p>
      </dgm:t>
    </dgm:pt>
    <dgm:pt modelId="{5FB7A6C4-D278-4BB8-9ECD-3D43A1B7AE31}" type="sibTrans" cxnId="{70B80E48-B2DB-4833-8957-0E3670F1C22A}">
      <dgm:prSet/>
      <dgm:spPr/>
      <dgm:t>
        <a:bodyPr/>
        <a:lstStyle/>
        <a:p>
          <a:endParaRPr lang="en-US"/>
        </a:p>
      </dgm:t>
    </dgm:pt>
    <dgm:pt modelId="{D373DD0D-4A5B-4696-B376-0EBE11EA35C7}">
      <dgm:prSet phldrT="[Text]"/>
      <dgm:spPr/>
      <dgm:t>
        <a:bodyPr/>
        <a:lstStyle/>
        <a:p>
          <a:r>
            <a:rPr lang="en-US" dirty="0" smtClean="0"/>
            <a:t>Reviewed all fields and made a decision to remove, restrict access or monitor</a:t>
          </a:r>
          <a:endParaRPr lang="en-US" dirty="0"/>
        </a:p>
      </dgm:t>
    </dgm:pt>
    <dgm:pt modelId="{E1B19BF0-3B1E-4ED2-958F-A1113A38C79E}" type="parTrans" cxnId="{50FBBE19-8EBF-49B6-B208-63F9C11EF2DD}">
      <dgm:prSet/>
      <dgm:spPr/>
      <dgm:t>
        <a:bodyPr/>
        <a:lstStyle/>
        <a:p>
          <a:endParaRPr lang="en-GB"/>
        </a:p>
      </dgm:t>
    </dgm:pt>
    <dgm:pt modelId="{6C63A34E-D3B2-4D3E-8430-E74446B310B6}" type="sibTrans" cxnId="{50FBBE19-8EBF-49B6-B208-63F9C11EF2DD}">
      <dgm:prSet/>
      <dgm:spPr/>
      <dgm:t>
        <a:bodyPr/>
        <a:lstStyle/>
        <a:p>
          <a:endParaRPr lang="en-GB"/>
        </a:p>
      </dgm:t>
    </dgm:pt>
    <dgm:pt modelId="{77F1A74D-9344-4B02-90E5-5E59BD6F257F}">
      <dgm:prSet phldrT="[Text]"/>
      <dgm:spPr/>
      <dgm:t>
        <a:bodyPr/>
        <a:lstStyle/>
        <a:p>
          <a:r>
            <a:rPr lang="en-US" dirty="0" smtClean="0"/>
            <a:t>Reviewed all and used row level security to limit access and added monitoring</a:t>
          </a:r>
          <a:endParaRPr lang="en-US" dirty="0"/>
        </a:p>
      </dgm:t>
    </dgm:pt>
    <dgm:pt modelId="{962BD825-2628-4578-8F9B-938652D3BB1E}" type="parTrans" cxnId="{FA6E0765-8E8D-4807-B69C-3D73300ACA7C}">
      <dgm:prSet/>
      <dgm:spPr/>
      <dgm:t>
        <a:bodyPr/>
        <a:lstStyle/>
        <a:p>
          <a:endParaRPr lang="en-GB"/>
        </a:p>
      </dgm:t>
    </dgm:pt>
    <dgm:pt modelId="{40411841-4441-423E-9DFF-99FB921D19F9}" type="sibTrans" cxnId="{FA6E0765-8E8D-4807-B69C-3D73300ACA7C}">
      <dgm:prSet/>
      <dgm:spPr/>
      <dgm:t>
        <a:bodyPr/>
        <a:lstStyle/>
        <a:p>
          <a:endParaRPr lang="en-GB"/>
        </a:p>
      </dgm:t>
    </dgm:pt>
    <dgm:pt modelId="{639954CA-BC48-4F7A-BAF1-CF5DA7F4D7A3}">
      <dgm:prSet phldrT="[Text]"/>
      <dgm:spPr/>
      <dgm:t>
        <a:bodyPr/>
        <a:lstStyle/>
        <a:p>
          <a:r>
            <a:rPr lang="en-US" dirty="0" smtClean="0"/>
            <a:t>Reviewed all that contained field to decide if necessary. Restricted via Query Tree</a:t>
          </a:r>
          <a:endParaRPr lang="en-US" dirty="0"/>
        </a:p>
      </dgm:t>
    </dgm:pt>
    <dgm:pt modelId="{68620807-D39D-49C4-B2E2-2DBCB84682D9}" type="parTrans" cxnId="{0F0268FE-619B-4C6D-AD71-DDB4D85EF9D4}">
      <dgm:prSet/>
      <dgm:spPr/>
      <dgm:t>
        <a:bodyPr/>
        <a:lstStyle/>
        <a:p>
          <a:endParaRPr lang="en-GB"/>
        </a:p>
      </dgm:t>
    </dgm:pt>
    <dgm:pt modelId="{15BA8CD2-999E-4C8C-B694-C214B3E97EDD}" type="sibTrans" cxnId="{0F0268FE-619B-4C6D-AD71-DDB4D85EF9D4}">
      <dgm:prSet/>
      <dgm:spPr/>
      <dgm:t>
        <a:bodyPr/>
        <a:lstStyle/>
        <a:p>
          <a:endParaRPr lang="en-GB"/>
        </a:p>
      </dgm:t>
    </dgm:pt>
    <dgm:pt modelId="{692E333C-9C75-4477-ACC2-9C81FF4A8905}">
      <dgm:prSet phldrT="[Text]"/>
      <dgm:spPr/>
      <dgm:t>
        <a:bodyPr/>
        <a:lstStyle/>
        <a:p>
          <a:r>
            <a:rPr lang="en-US" dirty="0" smtClean="0"/>
            <a:t>Reviewed all that contained field to decide if necessary. Restricted by folder and added monitoring</a:t>
          </a:r>
          <a:endParaRPr lang="en-US" dirty="0"/>
        </a:p>
      </dgm:t>
    </dgm:pt>
    <dgm:pt modelId="{41DD095A-BB7F-43A0-839E-258A87830B91}" type="parTrans" cxnId="{12BBA00F-659C-4AFE-A2F2-787105EB9978}">
      <dgm:prSet/>
      <dgm:spPr/>
      <dgm:t>
        <a:bodyPr/>
        <a:lstStyle/>
        <a:p>
          <a:endParaRPr lang="en-GB"/>
        </a:p>
      </dgm:t>
    </dgm:pt>
    <dgm:pt modelId="{8E98CE93-DBB0-426F-9C2A-00EFC584F92C}" type="sibTrans" cxnId="{12BBA00F-659C-4AFE-A2F2-787105EB9978}">
      <dgm:prSet/>
      <dgm:spPr/>
      <dgm:t>
        <a:bodyPr/>
        <a:lstStyle/>
        <a:p>
          <a:endParaRPr lang="en-GB"/>
        </a:p>
      </dgm:t>
    </dgm:pt>
    <dgm:pt modelId="{B9AD8DB9-6DD0-4379-AC92-DC8B7F3543BD}" type="pres">
      <dgm:prSet presAssocID="{1ACE1DB7-9679-4034-8128-8523F4C7B4EB}" presName="theList" presStyleCnt="0">
        <dgm:presLayoutVars>
          <dgm:dir/>
          <dgm:animLvl val="lvl"/>
          <dgm:resizeHandles val="exact"/>
        </dgm:presLayoutVars>
      </dgm:prSet>
      <dgm:spPr/>
      <dgm:t>
        <a:bodyPr/>
        <a:lstStyle/>
        <a:p>
          <a:endParaRPr lang="en-GB"/>
        </a:p>
      </dgm:t>
    </dgm:pt>
    <dgm:pt modelId="{E192F5C2-6F95-4A10-A21D-21E96C0158D3}" type="pres">
      <dgm:prSet presAssocID="{E72E1EC6-D094-4E1E-A083-46CB6CC4F98A}" presName="compNode" presStyleCnt="0"/>
      <dgm:spPr/>
    </dgm:pt>
    <dgm:pt modelId="{98BDCB8E-1D0E-4FE6-8ED7-75519AD7B26B}" type="pres">
      <dgm:prSet presAssocID="{E72E1EC6-D094-4E1E-A083-46CB6CC4F98A}" presName="aNode" presStyleLbl="bgShp" presStyleIdx="0" presStyleCnt="4"/>
      <dgm:spPr/>
      <dgm:t>
        <a:bodyPr/>
        <a:lstStyle/>
        <a:p>
          <a:endParaRPr lang="en-GB"/>
        </a:p>
      </dgm:t>
    </dgm:pt>
    <dgm:pt modelId="{6FE91A63-C0E7-49B7-B0D8-E53AB80984AC}" type="pres">
      <dgm:prSet presAssocID="{E72E1EC6-D094-4E1E-A083-46CB6CC4F98A}" presName="textNode" presStyleLbl="bgShp" presStyleIdx="0" presStyleCnt="4"/>
      <dgm:spPr/>
      <dgm:t>
        <a:bodyPr/>
        <a:lstStyle/>
        <a:p>
          <a:endParaRPr lang="en-GB"/>
        </a:p>
      </dgm:t>
    </dgm:pt>
    <dgm:pt modelId="{136F3009-4C58-4191-945E-25731F6F934B}" type="pres">
      <dgm:prSet presAssocID="{E72E1EC6-D094-4E1E-A083-46CB6CC4F98A}" presName="compChildNode" presStyleCnt="0"/>
      <dgm:spPr/>
    </dgm:pt>
    <dgm:pt modelId="{CEBCBEF7-E912-48FB-AB2C-89CD591A6D2F}" type="pres">
      <dgm:prSet presAssocID="{E72E1EC6-D094-4E1E-A083-46CB6CC4F98A}" presName="theInnerList" presStyleCnt="0"/>
      <dgm:spPr/>
    </dgm:pt>
    <dgm:pt modelId="{65A16A2A-8727-4989-94FB-830279106C33}" type="pres">
      <dgm:prSet presAssocID="{D373DD0D-4A5B-4696-B376-0EBE11EA35C7}" presName="childNode" presStyleLbl="node1" presStyleIdx="0" presStyleCnt="4">
        <dgm:presLayoutVars>
          <dgm:bulletEnabled val="1"/>
        </dgm:presLayoutVars>
      </dgm:prSet>
      <dgm:spPr/>
      <dgm:t>
        <a:bodyPr/>
        <a:lstStyle/>
        <a:p>
          <a:endParaRPr lang="en-GB"/>
        </a:p>
      </dgm:t>
    </dgm:pt>
    <dgm:pt modelId="{1F42CE29-1F52-40C5-A1FB-3179112E912E}" type="pres">
      <dgm:prSet presAssocID="{E72E1EC6-D094-4E1E-A083-46CB6CC4F98A}" presName="aSpace" presStyleCnt="0"/>
      <dgm:spPr/>
    </dgm:pt>
    <dgm:pt modelId="{63F6D2E7-18E5-47FA-BB86-2604D7927F1D}" type="pres">
      <dgm:prSet presAssocID="{64C6FB28-5583-4D99-B1CE-E2E35C92F681}" presName="compNode" presStyleCnt="0"/>
      <dgm:spPr/>
    </dgm:pt>
    <dgm:pt modelId="{AB6BDA99-8A72-4821-A0FA-9C85D8694C18}" type="pres">
      <dgm:prSet presAssocID="{64C6FB28-5583-4D99-B1CE-E2E35C92F681}" presName="aNode" presStyleLbl="bgShp" presStyleIdx="1" presStyleCnt="4"/>
      <dgm:spPr/>
      <dgm:t>
        <a:bodyPr/>
        <a:lstStyle/>
        <a:p>
          <a:endParaRPr lang="en-GB"/>
        </a:p>
      </dgm:t>
    </dgm:pt>
    <dgm:pt modelId="{D84705FA-6651-4A21-91F9-A5E44937D3F0}" type="pres">
      <dgm:prSet presAssocID="{64C6FB28-5583-4D99-B1CE-E2E35C92F681}" presName="textNode" presStyleLbl="bgShp" presStyleIdx="1" presStyleCnt="4"/>
      <dgm:spPr/>
      <dgm:t>
        <a:bodyPr/>
        <a:lstStyle/>
        <a:p>
          <a:endParaRPr lang="en-GB"/>
        </a:p>
      </dgm:t>
    </dgm:pt>
    <dgm:pt modelId="{8A99BD31-BFFA-4CF1-A03F-53EAE8B3447D}" type="pres">
      <dgm:prSet presAssocID="{64C6FB28-5583-4D99-B1CE-E2E35C92F681}" presName="compChildNode" presStyleCnt="0"/>
      <dgm:spPr/>
    </dgm:pt>
    <dgm:pt modelId="{380B9B7C-8EA1-492C-A33D-171F6EDF76A7}" type="pres">
      <dgm:prSet presAssocID="{64C6FB28-5583-4D99-B1CE-E2E35C92F681}" presName="theInnerList" presStyleCnt="0"/>
      <dgm:spPr/>
    </dgm:pt>
    <dgm:pt modelId="{6EBDE6D1-F348-43A2-AC5F-707CCFB6252E}" type="pres">
      <dgm:prSet presAssocID="{77F1A74D-9344-4B02-90E5-5E59BD6F257F}" presName="childNode" presStyleLbl="node1" presStyleIdx="1" presStyleCnt="4">
        <dgm:presLayoutVars>
          <dgm:bulletEnabled val="1"/>
        </dgm:presLayoutVars>
      </dgm:prSet>
      <dgm:spPr/>
      <dgm:t>
        <a:bodyPr/>
        <a:lstStyle/>
        <a:p>
          <a:endParaRPr lang="en-GB"/>
        </a:p>
      </dgm:t>
    </dgm:pt>
    <dgm:pt modelId="{85FDA5B7-C1C3-4E2E-B162-31B4C98A2C03}" type="pres">
      <dgm:prSet presAssocID="{64C6FB28-5583-4D99-B1CE-E2E35C92F681}" presName="aSpace" presStyleCnt="0"/>
      <dgm:spPr/>
    </dgm:pt>
    <dgm:pt modelId="{0CF0D92A-5E10-4B77-AAE8-C675B4F8291F}" type="pres">
      <dgm:prSet presAssocID="{080A9C74-ED1C-4D4D-956B-AF8DE0E35264}" presName="compNode" presStyleCnt="0"/>
      <dgm:spPr/>
    </dgm:pt>
    <dgm:pt modelId="{C3532576-25D6-42D6-B6CF-6953BE313DE5}" type="pres">
      <dgm:prSet presAssocID="{080A9C74-ED1C-4D4D-956B-AF8DE0E35264}" presName="aNode" presStyleLbl="bgShp" presStyleIdx="2" presStyleCnt="4"/>
      <dgm:spPr/>
      <dgm:t>
        <a:bodyPr/>
        <a:lstStyle/>
        <a:p>
          <a:endParaRPr lang="en-GB"/>
        </a:p>
      </dgm:t>
    </dgm:pt>
    <dgm:pt modelId="{84C4CD06-D198-416E-820E-F7CCECBC961F}" type="pres">
      <dgm:prSet presAssocID="{080A9C74-ED1C-4D4D-956B-AF8DE0E35264}" presName="textNode" presStyleLbl="bgShp" presStyleIdx="2" presStyleCnt="4"/>
      <dgm:spPr/>
      <dgm:t>
        <a:bodyPr/>
        <a:lstStyle/>
        <a:p>
          <a:endParaRPr lang="en-GB"/>
        </a:p>
      </dgm:t>
    </dgm:pt>
    <dgm:pt modelId="{53A00042-2B1D-440E-809C-278672F098D0}" type="pres">
      <dgm:prSet presAssocID="{080A9C74-ED1C-4D4D-956B-AF8DE0E35264}" presName="compChildNode" presStyleCnt="0"/>
      <dgm:spPr/>
    </dgm:pt>
    <dgm:pt modelId="{13352445-503E-4AE7-8731-2D744E0ACD3A}" type="pres">
      <dgm:prSet presAssocID="{080A9C74-ED1C-4D4D-956B-AF8DE0E35264}" presName="theInnerList" presStyleCnt="0"/>
      <dgm:spPr/>
    </dgm:pt>
    <dgm:pt modelId="{780982E6-DC20-44E6-9954-8F599DF7FBCE}" type="pres">
      <dgm:prSet presAssocID="{639954CA-BC48-4F7A-BAF1-CF5DA7F4D7A3}" presName="childNode" presStyleLbl="node1" presStyleIdx="2" presStyleCnt="4">
        <dgm:presLayoutVars>
          <dgm:bulletEnabled val="1"/>
        </dgm:presLayoutVars>
      </dgm:prSet>
      <dgm:spPr/>
      <dgm:t>
        <a:bodyPr/>
        <a:lstStyle/>
        <a:p>
          <a:endParaRPr lang="en-GB"/>
        </a:p>
      </dgm:t>
    </dgm:pt>
    <dgm:pt modelId="{ABE4E2B7-4870-44C3-8991-AE47233CAB26}" type="pres">
      <dgm:prSet presAssocID="{080A9C74-ED1C-4D4D-956B-AF8DE0E35264}" presName="aSpace" presStyleCnt="0"/>
      <dgm:spPr/>
    </dgm:pt>
    <dgm:pt modelId="{15AD5A30-1D05-465E-9B63-A14E295C09C3}" type="pres">
      <dgm:prSet presAssocID="{723EE1C8-D9C8-433D-8A4C-CB3C9C57962A}" presName="compNode" presStyleCnt="0"/>
      <dgm:spPr/>
    </dgm:pt>
    <dgm:pt modelId="{D5B24033-B4B3-4F2B-9258-A16346D8CFD6}" type="pres">
      <dgm:prSet presAssocID="{723EE1C8-D9C8-433D-8A4C-CB3C9C57962A}" presName="aNode" presStyleLbl="bgShp" presStyleIdx="3" presStyleCnt="4" custScaleX="101367"/>
      <dgm:spPr/>
      <dgm:t>
        <a:bodyPr/>
        <a:lstStyle/>
        <a:p>
          <a:endParaRPr lang="en-GB"/>
        </a:p>
      </dgm:t>
    </dgm:pt>
    <dgm:pt modelId="{A0BB98B7-2E5A-4F88-9E38-E0DE2E5518AF}" type="pres">
      <dgm:prSet presAssocID="{723EE1C8-D9C8-433D-8A4C-CB3C9C57962A}" presName="textNode" presStyleLbl="bgShp" presStyleIdx="3" presStyleCnt="4"/>
      <dgm:spPr/>
      <dgm:t>
        <a:bodyPr/>
        <a:lstStyle/>
        <a:p>
          <a:endParaRPr lang="en-GB"/>
        </a:p>
      </dgm:t>
    </dgm:pt>
    <dgm:pt modelId="{5183AB9A-0668-4A01-B821-972A5CA71243}" type="pres">
      <dgm:prSet presAssocID="{723EE1C8-D9C8-433D-8A4C-CB3C9C57962A}" presName="compChildNode" presStyleCnt="0"/>
      <dgm:spPr/>
    </dgm:pt>
    <dgm:pt modelId="{BFCB5E4C-B814-46A1-A5B8-C21893A8E7D8}" type="pres">
      <dgm:prSet presAssocID="{723EE1C8-D9C8-433D-8A4C-CB3C9C57962A}" presName="theInnerList" presStyleCnt="0"/>
      <dgm:spPr/>
    </dgm:pt>
    <dgm:pt modelId="{0365EF43-EDC0-40AE-B25E-04E132F685D5}" type="pres">
      <dgm:prSet presAssocID="{692E333C-9C75-4477-ACC2-9C81FF4A8905}" presName="childNode" presStyleLbl="node1" presStyleIdx="3" presStyleCnt="4">
        <dgm:presLayoutVars>
          <dgm:bulletEnabled val="1"/>
        </dgm:presLayoutVars>
      </dgm:prSet>
      <dgm:spPr/>
      <dgm:t>
        <a:bodyPr/>
        <a:lstStyle/>
        <a:p>
          <a:endParaRPr lang="en-GB"/>
        </a:p>
      </dgm:t>
    </dgm:pt>
  </dgm:ptLst>
  <dgm:cxnLst>
    <dgm:cxn modelId="{AC70B8A8-6C3B-47BC-A8DB-E86432BCB3AB}" type="presOf" srcId="{080A9C74-ED1C-4D4D-956B-AF8DE0E35264}" destId="{C3532576-25D6-42D6-B6CF-6953BE313DE5}" srcOrd="0" destOrd="0" presId="urn:microsoft.com/office/officeart/2005/8/layout/lProcess2"/>
    <dgm:cxn modelId="{F3835761-D003-4880-8D75-C106BBD1CFDD}" type="presOf" srcId="{E72E1EC6-D094-4E1E-A083-46CB6CC4F98A}" destId="{98BDCB8E-1D0E-4FE6-8ED7-75519AD7B26B}" srcOrd="0" destOrd="0" presId="urn:microsoft.com/office/officeart/2005/8/layout/lProcess2"/>
    <dgm:cxn modelId="{3BC91A77-41D9-4CB5-AE15-1E090DD4B1F3}" type="presOf" srcId="{D373DD0D-4A5B-4696-B376-0EBE11EA35C7}" destId="{65A16A2A-8727-4989-94FB-830279106C33}" srcOrd="0" destOrd="0" presId="urn:microsoft.com/office/officeart/2005/8/layout/lProcess2"/>
    <dgm:cxn modelId="{BEC9BAC6-CADD-4F70-99C5-4684F7E01802}" srcId="{1ACE1DB7-9679-4034-8128-8523F4C7B4EB}" destId="{080A9C74-ED1C-4D4D-956B-AF8DE0E35264}" srcOrd="2" destOrd="0" parTransId="{21593613-3017-4DB9-BC9E-3ABA84DF21EE}" sibTransId="{4D4F5758-D507-4608-A0E9-EF14CED89DC1}"/>
    <dgm:cxn modelId="{33C6F6E3-9CD0-4AC2-B6E4-3D08169DFA89}" type="presOf" srcId="{E72E1EC6-D094-4E1E-A083-46CB6CC4F98A}" destId="{6FE91A63-C0E7-49B7-B0D8-E53AB80984AC}" srcOrd="1" destOrd="0" presId="urn:microsoft.com/office/officeart/2005/8/layout/lProcess2"/>
    <dgm:cxn modelId="{71E8B336-1E55-48D2-8CF0-AE3A1C560054}" type="presOf" srcId="{639954CA-BC48-4F7A-BAF1-CF5DA7F4D7A3}" destId="{780982E6-DC20-44E6-9954-8F599DF7FBCE}" srcOrd="0" destOrd="0" presId="urn:microsoft.com/office/officeart/2005/8/layout/lProcess2"/>
    <dgm:cxn modelId="{69397136-CE2F-4779-8E8A-CF4DC810D346}" type="presOf" srcId="{64C6FB28-5583-4D99-B1CE-E2E35C92F681}" destId="{AB6BDA99-8A72-4821-A0FA-9C85D8694C18}" srcOrd="0" destOrd="0" presId="urn:microsoft.com/office/officeart/2005/8/layout/lProcess2"/>
    <dgm:cxn modelId="{50FBBE19-8EBF-49B6-B208-63F9C11EF2DD}" srcId="{E72E1EC6-D094-4E1E-A083-46CB6CC4F98A}" destId="{D373DD0D-4A5B-4696-B376-0EBE11EA35C7}" srcOrd="0" destOrd="0" parTransId="{E1B19BF0-3B1E-4ED2-958F-A1113A38C79E}" sibTransId="{6C63A34E-D3B2-4D3E-8430-E74446B310B6}"/>
    <dgm:cxn modelId="{50A035E3-4CB7-4391-A50A-3F3AD7F91C34}" type="presOf" srcId="{080A9C74-ED1C-4D4D-956B-AF8DE0E35264}" destId="{84C4CD06-D198-416E-820E-F7CCECBC961F}" srcOrd="1" destOrd="0" presId="urn:microsoft.com/office/officeart/2005/8/layout/lProcess2"/>
    <dgm:cxn modelId="{59878E93-367A-4693-8FA0-EE3AA7CE0B47}" type="presOf" srcId="{64C6FB28-5583-4D99-B1CE-E2E35C92F681}" destId="{D84705FA-6651-4A21-91F9-A5E44937D3F0}" srcOrd="1" destOrd="0" presId="urn:microsoft.com/office/officeart/2005/8/layout/lProcess2"/>
    <dgm:cxn modelId="{5FAEAE98-5C61-4E00-8BD7-DB233B74053E}" type="presOf" srcId="{692E333C-9C75-4477-ACC2-9C81FF4A8905}" destId="{0365EF43-EDC0-40AE-B25E-04E132F685D5}" srcOrd="0" destOrd="0" presId="urn:microsoft.com/office/officeart/2005/8/layout/lProcess2"/>
    <dgm:cxn modelId="{5AB79929-A65C-45D7-9B8B-8A78300B5D78}" type="presOf" srcId="{77F1A74D-9344-4B02-90E5-5E59BD6F257F}" destId="{6EBDE6D1-F348-43A2-AC5F-707CCFB6252E}" srcOrd="0" destOrd="0" presId="urn:microsoft.com/office/officeart/2005/8/layout/lProcess2"/>
    <dgm:cxn modelId="{FA6E0765-8E8D-4807-B69C-3D73300ACA7C}" srcId="{64C6FB28-5583-4D99-B1CE-E2E35C92F681}" destId="{77F1A74D-9344-4B02-90E5-5E59BD6F257F}" srcOrd="0" destOrd="0" parTransId="{962BD825-2628-4578-8F9B-938652D3BB1E}" sibTransId="{40411841-4441-423E-9DFF-99FB921D19F9}"/>
    <dgm:cxn modelId="{890B420F-5C46-4B02-93FD-1E62BB1BBC9D}" srcId="{1ACE1DB7-9679-4034-8128-8523F4C7B4EB}" destId="{64C6FB28-5583-4D99-B1CE-E2E35C92F681}" srcOrd="1" destOrd="0" parTransId="{AC193F32-2571-4A64-A779-B5DD4FF7C970}" sibTransId="{B646550A-B687-43E2-8CC0-332474CACF18}"/>
    <dgm:cxn modelId="{54B1FA05-8446-4EB1-A34E-5A38F8023AF6}" type="presOf" srcId="{723EE1C8-D9C8-433D-8A4C-CB3C9C57962A}" destId="{A0BB98B7-2E5A-4F88-9E38-E0DE2E5518AF}" srcOrd="1" destOrd="0" presId="urn:microsoft.com/office/officeart/2005/8/layout/lProcess2"/>
    <dgm:cxn modelId="{12BBA00F-659C-4AFE-A2F2-787105EB9978}" srcId="{723EE1C8-D9C8-433D-8A4C-CB3C9C57962A}" destId="{692E333C-9C75-4477-ACC2-9C81FF4A8905}" srcOrd="0" destOrd="0" parTransId="{41DD095A-BB7F-43A0-839E-258A87830B91}" sibTransId="{8E98CE93-DBB0-426F-9C2A-00EFC584F92C}"/>
    <dgm:cxn modelId="{E6A41F98-2F39-41D7-BE0C-2E53596E34BD}" srcId="{1ACE1DB7-9679-4034-8128-8523F4C7B4EB}" destId="{E72E1EC6-D094-4E1E-A083-46CB6CC4F98A}" srcOrd="0" destOrd="0" parTransId="{B710FCE0-10A7-439C-B1D3-D873D0143370}" sibTransId="{0848CABA-D20F-4CA3-8FA0-974083C845D3}"/>
    <dgm:cxn modelId="{6E77B702-E1A5-4634-A6A2-F5D7492D3EBE}" type="presOf" srcId="{1ACE1DB7-9679-4034-8128-8523F4C7B4EB}" destId="{B9AD8DB9-6DD0-4379-AC92-DC8B7F3543BD}" srcOrd="0" destOrd="0" presId="urn:microsoft.com/office/officeart/2005/8/layout/lProcess2"/>
    <dgm:cxn modelId="{70B80E48-B2DB-4833-8957-0E3670F1C22A}" srcId="{1ACE1DB7-9679-4034-8128-8523F4C7B4EB}" destId="{723EE1C8-D9C8-433D-8A4C-CB3C9C57962A}" srcOrd="3" destOrd="0" parTransId="{2FF683BE-0C35-41E6-81EF-B79523287B29}" sibTransId="{5FB7A6C4-D278-4BB8-9ECD-3D43A1B7AE31}"/>
    <dgm:cxn modelId="{91352229-6409-4F94-91DF-9D581A042F6E}" type="presOf" srcId="{723EE1C8-D9C8-433D-8A4C-CB3C9C57962A}" destId="{D5B24033-B4B3-4F2B-9258-A16346D8CFD6}" srcOrd="0" destOrd="0" presId="urn:microsoft.com/office/officeart/2005/8/layout/lProcess2"/>
    <dgm:cxn modelId="{0F0268FE-619B-4C6D-AD71-DDB4D85EF9D4}" srcId="{080A9C74-ED1C-4D4D-956B-AF8DE0E35264}" destId="{639954CA-BC48-4F7A-BAF1-CF5DA7F4D7A3}" srcOrd="0" destOrd="0" parTransId="{68620807-D39D-49C4-B2E2-2DBCB84682D9}" sibTransId="{15BA8CD2-999E-4C8C-B694-C214B3E97EDD}"/>
    <dgm:cxn modelId="{50B5314E-818F-4116-A180-EEE6AB54D67E}" type="presParOf" srcId="{B9AD8DB9-6DD0-4379-AC92-DC8B7F3543BD}" destId="{E192F5C2-6F95-4A10-A21D-21E96C0158D3}" srcOrd="0" destOrd="0" presId="urn:microsoft.com/office/officeart/2005/8/layout/lProcess2"/>
    <dgm:cxn modelId="{3C38680B-27D1-492C-AA02-5C9A0F079D75}" type="presParOf" srcId="{E192F5C2-6F95-4A10-A21D-21E96C0158D3}" destId="{98BDCB8E-1D0E-4FE6-8ED7-75519AD7B26B}" srcOrd="0" destOrd="0" presId="urn:microsoft.com/office/officeart/2005/8/layout/lProcess2"/>
    <dgm:cxn modelId="{7DB2059C-DF0C-45F1-BDE0-757C034482A7}" type="presParOf" srcId="{E192F5C2-6F95-4A10-A21D-21E96C0158D3}" destId="{6FE91A63-C0E7-49B7-B0D8-E53AB80984AC}" srcOrd="1" destOrd="0" presId="urn:microsoft.com/office/officeart/2005/8/layout/lProcess2"/>
    <dgm:cxn modelId="{1F1A1B77-A11D-439B-BBA7-79A0222BE0A7}" type="presParOf" srcId="{E192F5C2-6F95-4A10-A21D-21E96C0158D3}" destId="{136F3009-4C58-4191-945E-25731F6F934B}" srcOrd="2" destOrd="0" presId="urn:microsoft.com/office/officeart/2005/8/layout/lProcess2"/>
    <dgm:cxn modelId="{F1A0DF46-4B14-4307-AC8A-9132EC264D88}" type="presParOf" srcId="{136F3009-4C58-4191-945E-25731F6F934B}" destId="{CEBCBEF7-E912-48FB-AB2C-89CD591A6D2F}" srcOrd="0" destOrd="0" presId="urn:microsoft.com/office/officeart/2005/8/layout/lProcess2"/>
    <dgm:cxn modelId="{BB8979C2-E84E-4FD4-9139-D05F3ACC63B0}" type="presParOf" srcId="{CEBCBEF7-E912-48FB-AB2C-89CD591A6D2F}" destId="{65A16A2A-8727-4989-94FB-830279106C33}" srcOrd="0" destOrd="0" presId="urn:microsoft.com/office/officeart/2005/8/layout/lProcess2"/>
    <dgm:cxn modelId="{4255128D-9F40-4BEA-8853-BF8AA4F12348}" type="presParOf" srcId="{B9AD8DB9-6DD0-4379-AC92-DC8B7F3543BD}" destId="{1F42CE29-1F52-40C5-A1FB-3179112E912E}" srcOrd="1" destOrd="0" presId="urn:microsoft.com/office/officeart/2005/8/layout/lProcess2"/>
    <dgm:cxn modelId="{41C75F20-2163-4BBC-9FBD-4873B6BAC5BA}" type="presParOf" srcId="{B9AD8DB9-6DD0-4379-AC92-DC8B7F3543BD}" destId="{63F6D2E7-18E5-47FA-BB86-2604D7927F1D}" srcOrd="2" destOrd="0" presId="urn:microsoft.com/office/officeart/2005/8/layout/lProcess2"/>
    <dgm:cxn modelId="{E51105F5-3089-4A79-9186-3C9EDDC4D1AA}" type="presParOf" srcId="{63F6D2E7-18E5-47FA-BB86-2604D7927F1D}" destId="{AB6BDA99-8A72-4821-A0FA-9C85D8694C18}" srcOrd="0" destOrd="0" presId="urn:microsoft.com/office/officeart/2005/8/layout/lProcess2"/>
    <dgm:cxn modelId="{8DC1E825-1947-45F7-BC9F-1859A08D0A34}" type="presParOf" srcId="{63F6D2E7-18E5-47FA-BB86-2604D7927F1D}" destId="{D84705FA-6651-4A21-91F9-A5E44937D3F0}" srcOrd="1" destOrd="0" presId="urn:microsoft.com/office/officeart/2005/8/layout/lProcess2"/>
    <dgm:cxn modelId="{CD3D7AA7-4664-40C2-A376-46D1D959C2C0}" type="presParOf" srcId="{63F6D2E7-18E5-47FA-BB86-2604D7927F1D}" destId="{8A99BD31-BFFA-4CF1-A03F-53EAE8B3447D}" srcOrd="2" destOrd="0" presId="urn:microsoft.com/office/officeart/2005/8/layout/lProcess2"/>
    <dgm:cxn modelId="{EC141EE5-374E-4727-8213-9D3F3D12383E}" type="presParOf" srcId="{8A99BD31-BFFA-4CF1-A03F-53EAE8B3447D}" destId="{380B9B7C-8EA1-492C-A33D-171F6EDF76A7}" srcOrd="0" destOrd="0" presId="urn:microsoft.com/office/officeart/2005/8/layout/lProcess2"/>
    <dgm:cxn modelId="{2CC6684D-E13D-4935-81C8-E592BB12486E}" type="presParOf" srcId="{380B9B7C-8EA1-492C-A33D-171F6EDF76A7}" destId="{6EBDE6D1-F348-43A2-AC5F-707CCFB6252E}" srcOrd="0" destOrd="0" presId="urn:microsoft.com/office/officeart/2005/8/layout/lProcess2"/>
    <dgm:cxn modelId="{A8EE3833-AD23-47DF-8AC0-485233F20CF5}" type="presParOf" srcId="{B9AD8DB9-6DD0-4379-AC92-DC8B7F3543BD}" destId="{85FDA5B7-C1C3-4E2E-B162-31B4C98A2C03}" srcOrd="3" destOrd="0" presId="urn:microsoft.com/office/officeart/2005/8/layout/lProcess2"/>
    <dgm:cxn modelId="{81250608-D0B6-4435-9729-7EB0A1562AA3}" type="presParOf" srcId="{B9AD8DB9-6DD0-4379-AC92-DC8B7F3543BD}" destId="{0CF0D92A-5E10-4B77-AAE8-C675B4F8291F}" srcOrd="4" destOrd="0" presId="urn:microsoft.com/office/officeart/2005/8/layout/lProcess2"/>
    <dgm:cxn modelId="{288BA293-A039-46AC-A4ED-618FB3C1289A}" type="presParOf" srcId="{0CF0D92A-5E10-4B77-AAE8-C675B4F8291F}" destId="{C3532576-25D6-42D6-B6CF-6953BE313DE5}" srcOrd="0" destOrd="0" presId="urn:microsoft.com/office/officeart/2005/8/layout/lProcess2"/>
    <dgm:cxn modelId="{D6B7B238-0AC3-49DD-A899-5DB8EEFBA898}" type="presParOf" srcId="{0CF0D92A-5E10-4B77-AAE8-C675B4F8291F}" destId="{84C4CD06-D198-416E-820E-F7CCECBC961F}" srcOrd="1" destOrd="0" presId="urn:microsoft.com/office/officeart/2005/8/layout/lProcess2"/>
    <dgm:cxn modelId="{187A1741-9A8F-4130-AA7B-A61216CD9259}" type="presParOf" srcId="{0CF0D92A-5E10-4B77-AAE8-C675B4F8291F}" destId="{53A00042-2B1D-440E-809C-278672F098D0}" srcOrd="2" destOrd="0" presId="urn:microsoft.com/office/officeart/2005/8/layout/lProcess2"/>
    <dgm:cxn modelId="{CA730060-D95C-456A-9AC8-DC3EF200D700}" type="presParOf" srcId="{53A00042-2B1D-440E-809C-278672F098D0}" destId="{13352445-503E-4AE7-8731-2D744E0ACD3A}" srcOrd="0" destOrd="0" presId="urn:microsoft.com/office/officeart/2005/8/layout/lProcess2"/>
    <dgm:cxn modelId="{CE0BEB91-A574-4931-BCC3-EE215E33C916}" type="presParOf" srcId="{13352445-503E-4AE7-8731-2D744E0ACD3A}" destId="{780982E6-DC20-44E6-9954-8F599DF7FBCE}" srcOrd="0" destOrd="0" presId="urn:microsoft.com/office/officeart/2005/8/layout/lProcess2"/>
    <dgm:cxn modelId="{AD32577B-668A-49E1-B2B7-3F28B7683AA5}" type="presParOf" srcId="{B9AD8DB9-6DD0-4379-AC92-DC8B7F3543BD}" destId="{ABE4E2B7-4870-44C3-8991-AE47233CAB26}" srcOrd="5" destOrd="0" presId="urn:microsoft.com/office/officeart/2005/8/layout/lProcess2"/>
    <dgm:cxn modelId="{7F3B735A-2DDA-4F18-985D-ED34A7F53C13}" type="presParOf" srcId="{B9AD8DB9-6DD0-4379-AC92-DC8B7F3543BD}" destId="{15AD5A30-1D05-465E-9B63-A14E295C09C3}" srcOrd="6" destOrd="0" presId="urn:microsoft.com/office/officeart/2005/8/layout/lProcess2"/>
    <dgm:cxn modelId="{D0C152A2-215E-4E4F-8E12-4779C11B56F1}" type="presParOf" srcId="{15AD5A30-1D05-465E-9B63-A14E295C09C3}" destId="{D5B24033-B4B3-4F2B-9258-A16346D8CFD6}" srcOrd="0" destOrd="0" presId="urn:microsoft.com/office/officeart/2005/8/layout/lProcess2"/>
    <dgm:cxn modelId="{E51C3914-112F-4E3B-9313-FE7B3B5E71B1}" type="presParOf" srcId="{15AD5A30-1D05-465E-9B63-A14E295C09C3}" destId="{A0BB98B7-2E5A-4F88-9E38-E0DE2E5518AF}" srcOrd="1" destOrd="0" presId="urn:microsoft.com/office/officeart/2005/8/layout/lProcess2"/>
    <dgm:cxn modelId="{BF6CE637-688F-460F-B72F-A8362A936CB3}" type="presParOf" srcId="{15AD5A30-1D05-465E-9B63-A14E295C09C3}" destId="{5183AB9A-0668-4A01-B821-972A5CA71243}" srcOrd="2" destOrd="0" presId="urn:microsoft.com/office/officeart/2005/8/layout/lProcess2"/>
    <dgm:cxn modelId="{16D1241F-F2DB-4E98-B774-2C436FAF5785}" type="presParOf" srcId="{5183AB9A-0668-4A01-B821-972A5CA71243}" destId="{BFCB5E4C-B814-46A1-A5B8-C21893A8E7D8}" srcOrd="0" destOrd="0" presId="urn:microsoft.com/office/officeart/2005/8/layout/lProcess2"/>
    <dgm:cxn modelId="{0851E396-B753-4F0D-8B51-28F396FE79D1}" type="presParOf" srcId="{BFCB5E4C-B814-46A1-A5B8-C21893A8E7D8}" destId="{0365EF43-EDC0-40AE-B25E-04E132F685D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C4278-0701-4480-98D0-96596F79E543}">
      <dsp:nvSpPr>
        <dsp:cNvPr id="0" name=""/>
        <dsp:cNvSpPr/>
      </dsp:nvSpPr>
      <dsp:spPr>
        <a:xfrm>
          <a:off x="0" y="4649718"/>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30C557-25AE-488A-B31A-2BD3C877E356}">
      <dsp:nvSpPr>
        <dsp:cNvPr id="0" name=""/>
        <dsp:cNvSpPr/>
      </dsp:nvSpPr>
      <dsp:spPr>
        <a:xfrm>
          <a:off x="0" y="3868621"/>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A9D394-3837-4485-8D94-ADFB8EE9BC56}">
      <dsp:nvSpPr>
        <dsp:cNvPr id="0" name=""/>
        <dsp:cNvSpPr/>
      </dsp:nvSpPr>
      <dsp:spPr>
        <a:xfrm>
          <a:off x="0" y="3087523"/>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81D9AD-8C72-4BB3-B55D-B0B07CF43023}">
      <dsp:nvSpPr>
        <dsp:cNvPr id="0" name=""/>
        <dsp:cNvSpPr/>
      </dsp:nvSpPr>
      <dsp:spPr>
        <a:xfrm>
          <a:off x="0" y="2306425"/>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0F2F03-33E3-44E4-B745-9F937D68E335}">
      <dsp:nvSpPr>
        <dsp:cNvPr id="0" name=""/>
        <dsp:cNvSpPr/>
      </dsp:nvSpPr>
      <dsp:spPr>
        <a:xfrm>
          <a:off x="0" y="1525327"/>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AF8C52-E88D-4EE8-875C-9CA9A2278A0A}">
      <dsp:nvSpPr>
        <dsp:cNvPr id="0" name=""/>
        <dsp:cNvSpPr/>
      </dsp:nvSpPr>
      <dsp:spPr>
        <a:xfrm>
          <a:off x="0" y="744229"/>
          <a:ext cx="8046041"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104518-5242-441A-AEB3-4F42A5B03C96}">
      <dsp:nvSpPr>
        <dsp:cNvPr id="0" name=""/>
        <dsp:cNvSpPr/>
      </dsp:nvSpPr>
      <dsp:spPr>
        <a:xfrm>
          <a:off x="2091970" y="327"/>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We’re in the business of managing personal information, nearly all non curriculum data in the system is covered by GDPR</a:t>
          </a:r>
          <a:endParaRPr lang="en-US" sz="1700" kern="1200" dirty="0"/>
        </a:p>
      </dsp:txBody>
      <dsp:txXfrm>
        <a:off x="2091970" y="327"/>
        <a:ext cx="5954070" cy="743902"/>
      </dsp:txXfrm>
    </dsp:sp>
    <dsp:sp modelId="{8CA58BE4-5E61-481C-B657-385086AD7664}">
      <dsp:nvSpPr>
        <dsp:cNvPr id="0" name=""/>
        <dsp:cNvSpPr/>
      </dsp:nvSpPr>
      <dsp:spPr>
        <a:xfrm>
          <a:off x="0" y="327"/>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Everything is Personal</a:t>
          </a:r>
          <a:endParaRPr lang="en-US" sz="1700" kern="1200" dirty="0"/>
        </a:p>
      </dsp:txBody>
      <dsp:txXfrm>
        <a:off x="36321" y="36648"/>
        <a:ext cx="2019328" cy="707581"/>
      </dsp:txXfrm>
    </dsp:sp>
    <dsp:sp modelId="{606D3B88-555F-46E2-893B-8A07419314F8}">
      <dsp:nvSpPr>
        <dsp:cNvPr id="0" name=""/>
        <dsp:cNvSpPr/>
      </dsp:nvSpPr>
      <dsp:spPr>
        <a:xfrm>
          <a:off x="2091970" y="781424"/>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First thought should be “what is the impact on the individual”. Think about the principle of least privilege in terms of access</a:t>
          </a:r>
          <a:endParaRPr lang="en-US" sz="1700" kern="1200" dirty="0"/>
        </a:p>
      </dsp:txBody>
      <dsp:txXfrm>
        <a:off x="2091970" y="781424"/>
        <a:ext cx="5954070" cy="743902"/>
      </dsp:txXfrm>
    </dsp:sp>
    <dsp:sp modelId="{81C0FA45-ADA8-48B8-96B3-2F99D362EE6C}">
      <dsp:nvSpPr>
        <dsp:cNvPr id="0" name=""/>
        <dsp:cNvSpPr/>
      </dsp:nvSpPr>
      <dsp:spPr>
        <a:xfrm>
          <a:off x="0" y="781424"/>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Privacy by Design</a:t>
          </a:r>
          <a:endParaRPr lang="en-US" sz="1700" kern="1200" dirty="0"/>
        </a:p>
      </dsp:txBody>
      <dsp:txXfrm>
        <a:off x="36321" y="817745"/>
        <a:ext cx="2019328" cy="707581"/>
      </dsp:txXfrm>
    </dsp:sp>
    <dsp:sp modelId="{024EF3D2-1B40-448C-80FF-64A78C110419}">
      <dsp:nvSpPr>
        <dsp:cNvPr id="0" name=""/>
        <dsp:cNvSpPr/>
      </dsp:nvSpPr>
      <dsp:spPr>
        <a:xfrm>
          <a:off x="2091970" y="1562522"/>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Can you evidence what you have done – policy, procedure, documentation. Given reporting windows think how easily you have these to hand and how definite you can be in your response</a:t>
          </a:r>
          <a:endParaRPr lang="en-US" sz="1700" kern="1200" dirty="0"/>
        </a:p>
      </dsp:txBody>
      <dsp:txXfrm>
        <a:off x="2091970" y="1562522"/>
        <a:ext cx="5954070" cy="743902"/>
      </dsp:txXfrm>
    </dsp:sp>
    <dsp:sp modelId="{34AFF81D-03A7-4965-855C-BFC533546F95}">
      <dsp:nvSpPr>
        <dsp:cNvPr id="0" name=""/>
        <dsp:cNvSpPr/>
      </dsp:nvSpPr>
      <dsp:spPr>
        <a:xfrm>
          <a:off x="0" y="1562522"/>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Accountability Principle</a:t>
          </a:r>
          <a:endParaRPr lang="en-US" sz="1700" kern="1200" dirty="0"/>
        </a:p>
      </dsp:txBody>
      <dsp:txXfrm>
        <a:off x="36321" y="1598843"/>
        <a:ext cx="2019328" cy="707581"/>
      </dsp:txXfrm>
    </dsp:sp>
    <dsp:sp modelId="{A7BEA6AE-C314-4037-8B5E-4F8282B96F0D}">
      <dsp:nvSpPr>
        <dsp:cNvPr id="0" name=""/>
        <dsp:cNvSpPr/>
      </dsp:nvSpPr>
      <dsp:spPr>
        <a:xfrm>
          <a:off x="2091970" y="2343620"/>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Data Protection Impact Assessments – use tools available to you. Consider impact – whilst everything is personal the loss of some data is going to have more on-going impact than other data</a:t>
          </a:r>
          <a:endParaRPr lang="en-US" sz="1700" kern="1200" dirty="0"/>
        </a:p>
      </dsp:txBody>
      <dsp:txXfrm>
        <a:off x="2091970" y="2343620"/>
        <a:ext cx="5954070" cy="743902"/>
      </dsp:txXfrm>
    </dsp:sp>
    <dsp:sp modelId="{72D66676-1A83-443C-B6EF-251ECE65F308}">
      <dsp:nvSpPr>
        <dsp:cNvPr id="0" name=""/>
        <dsp:cNvSpPr/>
      </dsp:nvSpPr>
      <dsp:spPr>
        <a:xfrm>
          <a:off x="0" y="2343620"/>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Manage your Risk</a:t>
          </a:r>
          <a:endParaRPr lang="en-US" sz="1700" kern="1200" dirty="0"/>
        </a:p>
      </dsp:txBody>
      <dsp:txXfrm>
        <a:off x="36321" y="2379941"/>
        <a:ext cx="2019328" cy="707581"/>
      </dsp:txXfrm>
    </dsp:sp>
    <dsp:sp modelId="{427009EC-5BC8-47BB-897D-62962A7224C3}">
      <dsp:nvSpPr>
        <dsp:cNvPr id="0" name=""/>
        <dsp:cNvSpPr/>
      </dsp:nvSpPr>
      <dsp:spPr>
        <a:xfrm>
          <a:off x="2091970" y="3124718"/>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It isn’t just about technical controls – people are still responsible for their actions – cross over with the accountability principle below</a:t>
          </a:r>
          <a:endParaRPr lang="en-US" sz="1700" kern="1200" dirty="0"/>
        </a:p>
      </dsp:txBody>
      <dsp:txXfrm>
        <a:off x="2091970" y="3124718"/>
        <a:ext cx="5954070" cy="743902"/>
      </dsp:txXfrm>
    </dsp:sp>
    <dsp:sp modelId="{28264C94-DE9C-4C98-9181-9B61B82C3011}">
      <dsp:nvSpPr>
        <dsp:cNvPr id="0" name=""/>
        <dsp:cNvSpPr/>
      </dsp:nvSpPr>
      <dsp:spPr>
        <a:xfrm>
          <a:off x="0" y="3124718"/>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GB" sz="1700" kern="1200" dirty="0" smtClean="0"/>
            <a:t>Technical and organisational controls </a:t>
          </a:r>
          <a:endParaRPr lang="en-US" sz="1700" kern="1200" dirty="0"/>
        </a:p>
      </dsp:txBody>
      <dsp:txXfrm>
        <a:off x="36321" y="3161039"/>
        <a:ext cx="2019328" cy="707581"/>
      </dsp:txXfrm>
    </dsp:sp>
    <dsp:sp modelId="{29933C90-B4E5-4DE7-ACC2-41A421B6DC7D}">
      <dsp:nvSpPr>
        <dsp:cNvPr id="0" name=""/>
        <dsp:cNvSpPr/>
      </dsp:nvSpPr>
      <dsp:spPr>
        <a:xfrm>
          <a:off x="2091970" y="3905816"/>
          <a:ext cx="5954070"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r>
            <a:rPr lang="en-US" sz="1700" kern="1200" dirty="0" smtClean="0"/>
            <a:t>GDPR, as with DPA before it, is an enabler supports you to bring in change and improvement. Think about how you want your own data to be handled and apply that threshold</a:t>
          </a:r>
          <a:endParaRPr lang="en-US" sz="1700" kern="1200" dirty="0"/>
        </a:p>
      </dsp:txBody>
      <dsp:txXfrm>
        <a:off x="2091970" y="3905816"/>
        <a:ext cx="5954070" cy="743902"/>
      </dsp:txXfrm>
    </dsp:sp>
    <dsp:sp modelId="{D373998D-4B1D-4610-9431-E73EB16E7274}">
      <dsp:nvSpPr>
        <dsp:cNvPr id="0" name=""/>
        <dsp:cNvSpPr/>
      </dsp:nvSpPr>
      <dsp:spPr>
        <a:xfrm>
          <a:off x="0" y="3905816"/>
          <a:ext cx="2091970" cy="74390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Don’t Panic</a:t>
          </a:r>
          <a:endParaRPr lang="en-US" sz="1700" kern="1200" dirty="0"/>
        </a:p>
      </dsp:txBody>
      <dsp:txXfrm>
        <a:off x="36321" y="3942137"/>
        <a:ext cx="2019328" cy="707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0867F-FB93-4ABB-9C04-2EC12941EEEF}">
      <dsp:nvSpPr>
        <dsp:cNvPr id="0" name=""/>
        <dsp:cNvSpPr/>
      </dsp:nvSpPr>
      <dsp:spPr>
        <a:xfrm rot="5400000">
          <a:off x="-148474" y="150582"/>
          <a:ext cx="989827" cy="69287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GDPR Data</a:t>
          </a:r>
          <a:endParaRPr lang="en-US" sz="1100" kern="1200" dirty="0"/>
        </a:p>
      </dsp:txBody>
      <dsp:txXfrm rot="-5400000">
        <a:off x="1" y="348548"/>
        <a:ext cx="692879" cy="296948"/>
      </dsp:txXfrm>
    </dsp:sp>
    <dsp:sp modelId="{EFF978C2-0E86-40B1-8930-266B657835CE}">
      <dsp:nvSpPr>
        <dsp:cNvPr id="0" name=""/>
        <dsp:cNvSpPr/>
      </dsp:nvSpPr>
      <dsp:spPr>
        <a:xfrm rot="5400000">
          <a:off x="3669645" y="-2974658"/>
          <a:ext cx="643387" cy="65969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smtClean="0"/>
            <a:t>Interpreting GDPR ‘special categories’ in terms of the data we hold on our applicants and students</a:t>
          </a:r>
          <a:endParaRPr lang="en-GB" sz="2200" kern="1200" dirty="0"/>
        </a:p>
      </dsp:txBody>
      <dsp:txXfrm rot="-5400000">
        <a:off x="692879" y="33516"/>
        <a:ext cx="6565512" cy="580571"/>
      </dsp:txXfrm>
    </dsp:sp>
    <dsp:sp modelId="{DE19C6DA-B4C5-41B1-A86F-D1FDBF986438}">
      <dsp:nvSpPr>
        <dsp:cNvPr id="0" name=""/>
        <dsp:cNvSpPr/>
      </dsp:nvSpPr>
      <dsp:spPr>
        <a:xfrm rot="5400000">
          <a:off x="-148474" y="1022052"/>
          <a:ext cx="989827" cy="69287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Sensitive Data</a:t>
          </a:r>
          <a:endParaRPr lang="en-US" sz="1100" kern="1200" dirty="0"/>
        </a:p>
      </dsp:txBody>
      <dsp:txXfrm rot="-5400000">
        <a:off x="1" y="1220018"/>
        <a:ext cx="692879" cy="296948"/>
      </dsp:txXfrm>
    </dsp:sp>
    <dsp:sp modelId="{3B056263-6448-4D83-BDCA-D812884E9BC8}">
      <dsp:nvSpPr>
        <dsp:cNvPr id="0" name=""/>
        <dsp:cNvSpPr/>
      </dsp:nvSpPr>
      <dsp:spPr>
        <a:xfrm rot="5400000">
          <a:off x="3669645" y="-2103187"/>
          <a:ext cx="643387" cy="65969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smtClean="0"/>
            <a:t>Considering other ‘high risk’ data areas but which do not fall into the above</a:t>
          </a:r>
          <a:endParaRPr lang="en-GB" sz="2200" kern="1200" dirty="0"/>
        </a:p>
      </dsp:txBody>
      <dsp:txXfrm rot="-5400000">
        <a:off x="692879" y="904987"/>
        <a:ext cx="6565512" cy="580571"/>
      </dsp:txXfrm>
    </dsp:sp>
    <dsp:sp modelId="{95C42EA6-055D-4431-9C7F-3030BD2D2AE4}">
      <dsp:nvSpPr>
        <dsp:cNvPr id="0" name=""/>
        <dsp:cNvSpPr/>
      </dsp:nvSpPr>
      <dsp:spPr>
        <a:xfrm rot="5400000">
          <a:off x="-148474" y="1893522"/>
          <a:ext cx="989827" cy="69287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Location</a:t>
          </a:r>
          <a:endParaRPr lang="en-US" sz="1100" kern="1200" dirty="0"/>
        </a:p>
      </dsp:txBody>
      <dsp:txXfrm rot="-5400000">
        <a:off x="1" y="2091488"/>
        <a:ext cx="692879" cy="296948"/>
      </dsp:txXfrm>
    </dsp:sp>
    <dsp:sp modelId="{B1EFE04E-ABFD-4B82-A3C1-AA79E2B3DA3B}">
      <dsp:nvSpPr>
        <dsp:cNvPr id="0" name=""/>
        <dsp:cNvSpPr/>
      </dsp:nvSpPr>
      <dsp:spPr>
        <a:xfrm rot="5400000">
          <a:off x="3669645" y="-1231717"/>
          <a:ext cx="643387" cy="65969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smtClean="0"/>
            <a:t>Locating where this data might be revealed</a:t>
          </a:r>
          <a:endParaRPr lang="en-GB" sz="2200" kern="1200" dirty="0"/>
        </a:p>
      </dsp:txBody>
      <dsp:txXfrm rot="-5400000">
        <a:off x="692879" y="1776457"/>
        <a:ext cx="6565512" cy="580571"/>
      </dsp:txXfrm>
    </dsp:sp>
    <dsp:sp modelId="{954AA8E0-CB33-49F9-908F-D70043895D03}">
      <dsp:nvSpPr>
        <dsp:cNvPr id="0" name=""/>
        <dsp:cNvSpPr/>
      </dsp:nvSpPr>
      <dsp:spPr>
        <a:xfrm rot="5400000">
          <a:off x="-148474" y="2764993"/>
          <a:ext cx="989827" cy="69287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Securing</a:t>
          </a:r>
          <a:endParaRPr lang="en-US" sz="1100" kern="1200" dirty="0"/>
        </a:p>
      </dsp:txBody>
      <dsp:txXfrm rot="-5400000">
        <a:off x="1" y="2962959"/>
        <a:ext cx="692879" cy="296948"/>
      </dsp:txXfrm>
    </dsp:sp>
    <dsp:sp modelId="{8D32EA71-EC53-478E-BD55-3BD7F00D3184}">
      <dsp:nvSpPr>
        <dsp:cNvPr id="0" name=""/>
        <dsp:cNvSpPr/>
      </dsp:nvSpPr>
      <dsp:spPr>
        <a:xfrm rot="5400000">
          <a:off x="3669645" y="-360247"/>
          <a:ext cx="643387" cy="65969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smtClean="0"/>
            <a:t>Securing access on the ‘least privilege principle’ or </a:t>
          </a:r>
          <a:endParaRPr lang="en-GB" sz="2200" kern="1200" dirty="0"/>
        </a:p>
      </dsp:txBody>
      <dsp:txXfrm rot="-5400000">
        <a:off x="692879" y="2647927"/>
        <a:ext cx="6565512" cy="580571"/>
      </dsp:txXfrm>
    </dsp:sp>
    <dsp:sp modelId="{B6D82860-58BA-4B80-8274-2FF26C2116C6}">
      <dsp:nvSpPr>
        <dsp:cNvPr id="0" name=""/>
        <dsp:cNvSpPr/>
      </dsp:nvSpPr>
      <dsp:spPr>
        <a:xfrm rot="5400000">
          <a:off x="-148474" y="3636463"/>
          <a:ext cx="989827" cy="69287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Monitoring</a:t>
          </a:r>
          <a:endParaRPr lang="en-US" sz="1100" kern="1200" dirty="0"/>
        </a:p>
      </dsp:txBody>
      <dsp:txXfrm rot="-5400000">
        <a:off x="1" y="3834429"/>
        <a:ext cx="692879" cy="296948"/>
      </dsp:txXfrm>
    </dsp:sp>
    <dsp:sp modelId="{002D2C14-8D2B-4E54-8545-5DD758A84029}">
      <dsp:nvSpPr>
        <dsp:cNvPr id="0" name=""/>
        <dsp:cNvSpPr/>
      </dsp:nvSpPr>
      <dsp:spPr>
        <a:xfrm rot="5400000">
          <a:off x="3669645" y="511222"/>
          <a:ext cx="643387" cy="65969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smtClean="0"/>
            <a:t>Monitoring access to support investigation</a:t>
          </a:r>
          <a:endParaRPr lang="en-GB" sz="2200" kern="1200" dirty="0"/>
        </a:p>
      </dsp:txBody>
      <dsp:txXfrm rot="-5400000">
        <a:off x="692879" y="3519396"/>
        <a:ext cx="6565512" cy="580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DCB8E-1D0E-4FE6-8ED7-75519AD7B26B}">
      <dsp:nvSpPr>
        <dsp:cNvPr id="0" name=""/>
        <dsp:cNvSpPr/>
      </dsp:nvSpPr>
      <dsp:spPr>
        <a:xfrm>
          <a:off x="1400" y="0"/>
          <a:ext cx="1873015" cy="4726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On Screen</a:t>
          </a:r>
          <a:endParaRPr lang="en-US" sz="3300" kern="1200" dirty="0"/>
        </a:p>
      </dsp:txBody>
      <dsp:txXfrm>
        <a:off x="1400" y="0"/>
        <a:ext cx="1873015" cy="1417833"/>
      </dsp:txXfrm>
    </dsp:sp>
    <dsp:sp modelId="{65A16A2A-8727-4989-94FB-830279106C33}">
      <dsp:nvSpPr>
        <dsp:cNvPr id="0" name=""/>
        <dsp:cNvSpPr/>
      </dsp:nvSpPr>
      <dsp:spPr>
        <a:xfrm>
          <a:off x="188702" y="1417833"/>
          <a:ext cx="1498412" cy="30719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dirty="0" smtClean="0"/>
            <a:t>Reviewed all fields and made a decision to remove, restrict access or monitor</a:t>
          </a:r>
          <a:endParaRPr lang="en-US" sz="2200" kern="1200" dirty="0"/>
        </a:p>
      </dsp:txBody>
      <dsp:txXfrm>
        <a:off x="232589" y="1461720"/>
        <a:ext cx="1410638" cy="2984197"/>
      </dsp:txXfrm>
    </dsp:sp>
    <dsp:sp modelId="{AB6BDA99-8A72-4821-A0FA-9C85D8694C18}">
      <dsp:nvSpPr>
        <dsp:cNvPr id="0" name=""/>
        <dsp:cNvSpPr/>
      </dsp:nvSpPr>
      <dsp:spPr>
        <a:xfrm>
          <a:off x="2014892" y="0"/>
          <a:ext cx="1873015" cy="4726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SIs and Checklists</a:t>
          </a:r>
          <a:endParaRPr lang="en-US" sz="3300" kern="1200" dirty="0"/>
        </a:p>
      </dsp:txBody>
      <dsp:txXfrm>
        <a:off x="2014892" y="0"/>
        <a:ext cx="1873015" cy="1417833"/>
      </dsp:txXfrm>
    </dsp:sp>
    <dsp:sp modelId="{6EBDE6D1-F348-43A2-AC5F-707CCFB6252E}">
      <dsp:nvSpPr>
        <dsp:cNvPr id="0" name=""/>
        <dsp:cNvSpPr/>
      </dsp:nvSpPr>
      <dsp:spPr>
        <a:xfrm>
          <a:off x="2202193" y="1417833"/>
          <a:ext cx="1498412" cy="30719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dirty="0" smtClean="0"/>
            <a:t>Reviewed all and used row level security to limit access and added monitoring</a:t>
          </a:r>
          <a:endParaRPr lang="en-US" sz="2200" kern="1200" dirty="0"/>
        </a:p>
      </dsp:txBody>
      <dsp:txXfrm>
        <a:off x="2246080" y="1461720"/>
        <a:ext cx="1410638" cy="2984197"/>
      </dsp:txXfrm>
    </dsp:sp>
    <dsp:sp modelId="{C3532576-25D6-42D6-B6CF-6953BE313DE5}">
      <dsp:nvSpPr>
        <dsp:cNvPr id="0" name=""/>
        <dsp:cNvSpPr/>
      </dsp:nvSpPr>
      <dsp:spPr>
        <a:xfrm>
          <a:off x="4028384" y="0"/>
          <a:ext cx="1873015" cy="4726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Queries</a:t>
          </a:r>
          <a:endParaRPr lang="en-US" sz="3300" kern="1200" dirty="0"/>
        </a:p>
      </dsp:txBody>
      <dsp:txXfrm>
        <a:off x="4028384" y="0"/>
        <a:ext cx="1873015" cy="1417833"/>
      </dsp:txXfrm>
    </dsp:sp>
    <dsp:sp modelId="{780982E6-DC20-44E6-9954-8F599DF7FBCE}">
      <dsp:nvSpPr>
        <dsp:cNvPr id="0" name=""/>
        <dsp:cNvSpPr/>
      </dsp:nvSpPr>
      <dsp:spPr>
        <a:xfrm>
          <a:off x="4215685" y="1417833"/>
          <a:ext cx="1498412" cy="30719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dirty="0" smtClean="0"/>
            <a:t>Reviewed all that contained field to decide if necessary. Restricted via Query Tree</a:t>
          </a:r>
          <a:endParaRPr lang="en-US" sz="2200" kern="1200" dirty="0"/>
        </a:p>
      </dsp:txBody>
      <dsp:txXfrm>
        <a:off x="4259572" y="1461720"/>
        <a:ext cx="1410638" cy="2984197"/>
      </dsp:txXfrm>
    </dsp:sp>
    <dsp:sp modelId="{D5B24033-B4B3-4F2B-9258-A16346D8CFD6}">
      <dsp:nvSpPr>
        <dsp:cNvPr id="0" name=""/>
        <dsp:cNvSpPr/>
      </dsp:nvSpPr>
      <dsp:spPr>
        <a:xfrm>
          <a:off x="6041875" y="0"/>
          <a:ext cx="1898619" cy="47261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OBI Reporting</a:t>
          </a:r>
          <a:endParaRPr lang="en-US" sz="3300" kern="1200" dirty="0"/>
        </a:p>
      </dsp:txBody>
      <dsp:txXfrm>
        <a:off x="6041875" y="0"/>
        <a:ext cx="1898619" cy="1417833"/>
      </dsp:txXfrm>
    </dsp:sp>
    <dsp:sp modelId="{0365EF43-EDC0-40AE-B25E-04E132F685D5}">
      <dsp:nvSpPr>
        <dsp:cNvPr id="0" name=""/>
        <dsp:cNvSpPr/>
      </dsp:nvSpPr>
      <dsp:spPr>
        <a:xfrm>
          <a:off x="6241979" y="1417833"/>
          <a:ext cx="1498412" cy="30719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dirty="0" smtClean="0"/>
            <a:t>Reviewed all that contained field to decide if necessary. Restricted by folder and added monitoring</a:t>
          </a:r>
          <a:endParaRPr lang="en-US" sz="2200" kern="1200" dirty="0"/>
        </a:p>
      </dsp:txBody>
      <dsp:txXfrm>
        <a:off x="6285866" y="1461720"/>
        <a:ext cx="1410638" cy="298419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10/20/2019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a:t>
            </a:fld>
            <a:endParaRPr lang="en-US"/>
          </a:p>
        </p:txBody>
      </p:sp>
    </p:spTree>
    <p:extLst>
      <p:ext uri="{BB962C8B-B14F-4D97-AF65-F5344CB8AC3E}">
        <p14:creationId xmlns:p14="http://schemas.microsoft.com/office/powerpoint/2010/main" val="365826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22</a:t>
            </a:fld>
            <a:endParaRPr lang="en-US"/>
          </a:p>
        </p:txBody>
      </p:sp>
    </p:spTree>
    <p:extLst>
      <p:ext uri="{BB962C8B-B14F-4D97-AF65-F5344CB8AC3E}">
        <p14:creationId xmlns:p14="http://schemas.microsoft.com/office/powerpoint/2010/main" val="61103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23</a:t>
            </a:fld>
            <a:endParaRPr lang="en-US"/>
          </a:p>
        </p:txBody>
      </p:sp>
    </p:spTree>
    <p:extLst>
      <p:ext uri="{BB962C8B-B14F-4D97-AF65-F5344CB8AC3E}">
        <p14:creationId xmlns:p14="http://schemas.microsoft.com/office/powerpoint/2010/main" val="2607270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24</a:t>
            </a:fld>
            <a:endParaRPr lang="en-US"/>
          </a:p>
        </p:txBody>
      </p:sp>
    </p:spTree>
    <p:extLst>
      <p:ext uri="{BB962C8B-B14F-4D97-AF65-F5344CB8AC3E}">
        <p14:creationId xmlns:p14="http://schemas.microsoft.com/office/powerpoint/2010/main" val="38461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25</a:t>
            </a:fld>
            <a:endParaRPr lang="en-US"/>
          </a:p>
        </p:txBody>
      </p:sp>
    </p:spTree>
    <p:extLst>
      <p:ext uri="{BB962C8B-B14F-4D97-AF65-F5344CB8AC3E}">
        <p14:creationId xmlns:p14="http://schemas.microsoft.com/office/powerpoint/2010/main" val="308605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36</a:t>
            </a:fld>
            <a:endParaRPr lang="en-US"/>
          </a:p>
        </p:txBody>
      </p:sp>
    </p:spTree>
    <p:extLst>
      <p:ext uri="{BB962C8B-B14F-4D97-AF65-F5344CB8AC3E}">
        <p14:creationId xmlns:p14="http://schemas.microsoft.com/office/powerpoint/2010/main" val="65221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GDPR</a:t>
            </a:r>
            <a:r>
              <a:rPr lang="en-GB" baseline="0" dirty="0" smtClean="0"/>
              <a:t> applies to any personal data – i.e. </a:t>
            </a:r>
            <a:r>
              <a:rPr lang="en-US" sz="1200" b="0" i="0" kern="1200" dirty="0" smtClean="0">
                <a:solidFill>
                  <a:schemeClr val="tx1"/>
                </a:solidFill>
                <a:effectLst/>
                <a:latin typeface="+mn-lt"/>
                <a:ea typeface="+mn-ea"/>
                <a:cs typeface="+mn-cs"/>
              </a:rPr>
              <a:t>any information relating to an identified or identifiable living person. From</a:t>
            </a:r>
            <a:r>
              <a:rPr lang="en-US" sz="1200" b="0" i="0" kern="1200" baseline="0" dirty="0" smtClean="0">
                <a:solidFill>
                  <a:schemeClr val="tx1"/>
                </a:solidFill>
                <a:effectLst/>
                <a:latin typeface="+mn-lt"/>
                <a:ea typeface="+mn-ea"/>
                <a:cs typeface="+mn-cs"/>
              </a:rPr>
              <a:t> a student record perspective this means all data is covered by GDPR. </a:t>
            </a:r>
          </a:p>
          <a:p>
            <a:r>
              <a:rPr lang="en-US" sz="1200" b="0" i="0" kern="1200" baseline="0" dirty="0" smtClean="0">
                <a:solidFill>
                  <a:schemeClr val="tx1"/>
                </a:solidFill>
                <a:effectLst/>
                <a:latin typeface="+mn-lt"/>
                <a:ea typeface="+mn-ea"/>
                <a:cs typeface="+mn-cs"/>
              </a:rPr>
              <a:t>We, like I’m sure all of you, do our due diligence on granting access and performing reviews on that access periodically to ensure that our colleagues have a legitimate need to have access to the Student Record system and we use user roles and permission lists to vary the access both in terms of the students visible and the types and volume of data seen about those records</a:t>
            </a:r>
            <a:endParaRPr lang="en-GB" dirty="0" smtClean="0"/>
          </a:p>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11</a:t>
            </a:fld>
            <a:endParaRPr lang="en-US"/>
          </a:p>
        </p:txBody>
      </p:sp>
    </p:spTree>
    <p:extLst>
      <p:ext uri="{BB962C8B-B14F-4D97-AF65-F5344CB8AC3E}">
        <p14:creationId xmlns:p14="http://schemas.microsoft.com/office/powerpoint/2010/main" val="286002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12</a:t>
            </a:fld>
            <a:endParaRPr lang="en-US"/>
          </a:p>
        </p:txBody>
      </p:sp>
    </p:spTree>
    <p:extLst>
      <p:ext uri="{BB962C8B-B14F-4D97-AF65-F5344CB8AC3E}">
        <p14:creationId xmlns:p14="http://schemas.microsoft.com/office/powerpoint/2010/main" val="348954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15</a:t>
            </a:fld>
            <a:endParaRPr lang="en-US"/>
          </a:p>
        </p:txBody>
      </p:sp>
    </p:spTree>
    <p:extLst>
      <p:ext uri="{BB962C8B-B14F-4D97-AF65-F5344CB8AC3E}">
        <p14:creationId xmlns:p14="http://schemas.microsoft.com/office/powerpoint/2010/main" val="262639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16</a:t>
            </a:fld>
            <a:endParaRPr lang="en-US"/>
          </a:p>
        </p:txBody>
      </p:sp>
    </p:spTree>
    <p:extLst>
      <p:ext uri="{BB962C8B-B14F-4D97-AF65-F5344CB8AC3E}">
        <p14:creationId xmlns:p14="http://schemas.microsoft.com/office/powerpoint/2010/main" val="12846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17</a:t>
            </a:fld>
            <a:endParaRPr lang="en-US"/>
          </a:p>
        </p:txBody>
      </p:sp>
    </p:spTree>
    <p:extLst>
      <p:ext uri="{BB962C8B-B14F-4D97-AF65-F5344CB8AC3E}">
        <p14:creationId xmlns:p14="http://schemas.microsoft.com/office/powerpoint/2010/main" val="125604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19</a:t>
            </a:fld>
            <a:endParaRPr lang="en-US"/>
          </a:p>
        </p:txBody>
      </p:sp>
    </p:spTree>
    <p:extLst>
      <p:ext uri="{BB962C8B-B14F-4D97-AF65-F5344CB8AC3E}">
        <p14:creationId xmlns:p14="http://schemas.microsoft.com/office/powerpoint/2010/main" val="106063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20</a:t>
            </a:fld>
            <a:endParaRPr lang="en-US"/>
          </a:p>
        </p:txBody>
      </p:sp>
    </p:spTree>
    <p:extLst>
      <p:ext uri="{BB962C8B-B14F-4D97-AF65-F5344CB8AC3E}">
        <p14:creationId xmlns:p14="http://schemas.microsoft.com/office/powerpoint/2010/main" val="26815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64149-2C44-4029-BA5B-3E7ECA7C8CBF}" type="slidenum">
              <a:rPr lang="en-US" smtClean="0"/>
              <a:t>21</a:t>
            </a:fld>
            <a:endParaRPr lang="en-US"/>
          </a:p>
        </p:txBody>
      </p:sp>
    </p:spTree>
    <p:extLst>
      <p:ext uri="{BB962C8B-B14F-4D97-AF65-F5344CB8AC3E}">
        <p14:creationId xmlns:p14="http://schemas.microsoft.com/office/powerpoint/2010/main" val="18014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10/20/2019</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10/20/2019</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10/20/2019</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10/20/2019</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5162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10/20/2019</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10/20/2019</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10/20/2019</a:t>
            </a:fld>
            <a:endParaRPr lang="en-US"/>
          </a:p>
        </p:txBody>
      </p:sp>
      <p:sp>
        <p:nvSpPr>
          <p:cNvPr id="8" name="Footer Placeholder 7"/>
          <p:cNvSpPr>
            <a:spLocks noGrp="1"/>
          </p:cNvSpPr>
          <p:nvPr>
            <p:ph type="ftr" sz="quarter" idx="11"/>
          </p:nvPr>
        </p:nvSpPr>
        <p:spPr/>
        <p:txBody>
          <a:bodyPr/>
          <a:lstStyle/>
          <a:p>
            <a:r>
              <a:rPr lang="en-US"/>
              <a:t>EMEA Alliance   11-12 October 2016</a:t>
            </a:r>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10/20/2019</a:t>
            </a:fld>
            <a:endParaRPr lang="en-US"/>
          </a:p>
        </p:txBody>
      </p:sp>
      <p:sp>
        <p:nvSpPr>
          <p:cNvPr id="4" name="Footer Placeholder 3"/>
          <p:cNvSpPr>
            <a:spLocks noGrp="1"/>
          </p:cNvSpPr>
          <p:nvPr>
            <p:ph type="ftr" sz="quarter" idx="11"/>
          </p:nvPr>
        </p:nvSpPr>
        <p:spPr/>
        <p:txBody>
          <a:bodyPr/>
          <a:lstStyle/>
          <a:p>
            <a:r>
              <a:rPr lang="en-US"/>
              <a:t>EMEA Alliance   11-12 October 2016</a:t>
            </a:r>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10/20/2019</a:t>
            </a:fld>
            <a:endParaRPr lang="en-US"/>
          </a:p>
        </p:txBody>
      </p:sp>
      <p:sp>
        <p:nvSpPr>
          <p:cNvPr id="3" name="Footer Placeholder 2"/>
          <p:cNvSpPr>
            <a:spLocks noGrp="1"/>
          </p:cNvSpPr>
          <p:nvPr>
            <p:ph type="ftr" sz="quarter" idx="11"/>
          </p:nvPr>
        </p:nvSpPr>
        <p:spPr/>
        <p:txBody>
          <a:bodyPr/>
          <a:lstStyle/>
          <a:p>
            <a:r>
              <a:rPr lang="en-US"/>
              <a:t>EMEA Alliance   11-12 October 2016</a:t>
            </a:r>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10/20/2019</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10/20/2019</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10/20/2019</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a:t>EMEA Alliance   11-12 October 2016</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river with a city in the background&#10;&#10;Description generated with very high confidence">
            <a:extLst>
              <a:ext uri="{FF2B5EF4-FFF2-40B4-BE49-F238E27FC236}">
                <a16:creationId xmlns:a16="http://schemas.microsoft.com/office/drawing/2014/main" xmlns="" id="{0B1F1AC2-4AA5-41F1-BC94-52582826DA7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572" r="10572"/>
          <a:stretch>
            <a:fillRect/>
          </a:stretch>
        </p:blipFill>
        <p:spPr/>
      </p:pic>
      <p:sp>
        <p:nvSpPr>
          <p:cNvPr id="2" name="Title 1"/>
          <p:cNvSpPr>
            <a:spLocks noGrp="1"/>
          </p:cNvSpPr>
          <p:nvPr>
            <p:ph type="title"/>
          </p:nvPr>
        </p:nvSpPr>
        <p:spPr/>
        <p:txBody>
          <a:bodyPr>
            <a:normAutofit fontScale="90000"/>
          </a:bodyPr>
          <a:lstStyle/>
          <a:p>
            <a:r>
              <a:rPr lang="en-GB" dirty="0"/>
              <a:t>A reaction to GDPR - securing and auditing sensitive and important data</a:t>
            </a:r>
          </a:p>
        </p:txBody>
      </p:sp>
      <p:sp>
        <p:nvSpPr>
          <p:cNvPr id="4" name="Text Placeholder 3"/>
          <p:cNvSpPr>
            <a:spLocks noGrp="1"/>
          </p:cNvSpPr>
          <p:nvPr>
            <p:ph type="body" sz="half" idx="2"/>
          </p:nvPr>
        </p:nvSpPr>
        <p:spPr/>
        <p:txBody>
          <a:bodyPr/>
          <a:lstStyle/>
          <a:p>
            <a:r>
              <a:rPr lang="en-US" dirty="0"/>
              <a:t>SESSION </a:t>
            </a:r>
            <a:r>
              <a:rPr lang="en-GB" dirty="0" smtClean="0"/>
              <a:t>5524</a:t>
            </a:r>
          </a:p>
          <a:p>
            <a:r>
              <a:rPr lang="en-GB" dirty="0"/>
              <a:t>Wed, Oct 23, 2019 (12:05 PM - 12:35 PM)</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3876221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basics</a:t>
            </a:r>
            <a:endParaRPr lang="en-US" dirty="0"/>
          </a:p>
        </p:txBody>
      </p:sp>
      <p:sp>
        <p:nvSpPr>
          <p:cNvPr id="3" name="Subtitle 2"/>
          <p:cNvSpPr>
            <a:spLocks noGrp="1"/>
          </p:cNvSpPr>
          <p:nvPr>
            <p:ph type="subTitle" idx="1"/>
          </p:nvPr>
        </p:nvSpPr>
        <p:spPr/>
        <p:txBody>
          <a:bodyPr/>
          <a:lstStyle/>
          <a:p>
            <a:r>
              <a:rPr lang="en-US" dirty="0" smtClean="0"/>
              <a:t>GDPR – The important bits</a:t>
            </a:r>
          </a:p>
          <a:p>
            <a:r>
              <a:rPr lang="en-US" dirty="0" smtClean="0"/>
              <a:t>Process Steps</a:t>
            </a:r>
          </a:p>
          <a:p>
            <a:r>
              <a:rPr lang="en-US" dirty="0" smtClean="0"/>
              <a:t>Consultation and Buy-In</a:t>
            </a: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800668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88" y="563950"/>
            <a:ext cx="8197703" cy="1499616"/>
          </a:xfrm>
        </p:spPr>
        <p:txBody>
          <a:bodyPr/>
          <a:lstStyle/>
          <a:p>
            <a:r>
              <a:rPr lang="en-US" dirty="0" smtClean="0"/>
              <a:t>My take on the important bits from GDPR</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8310629"/>
              </p:ext>
            </p:extLst>
          </p:nvPr>
        </p:nvGraphicFramePr>
        <p:xfrm>
          <a:off x="768349" y="1658680"/>
          <a:ext cx="8046041" cy="4650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982873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063830"/>
          </a:xfrm>
        </p:spPr>
        <p:txBody>
          <a:bodyPr/>
          <a:lstStyle/>
          <a:p>
            <a:r>
              <a:rPr lang="en-US" dirty="0" smtClean="0"/>
              <a:t>Process steps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27014508"/>
              </p:ext>
            </p:extLst>
          </p:nvPr>
        </p:nvGraphicFramePr>
        <p:xfrm>
          <a:off x="768350" y="1828800"/>
          <a:ext cx="7289800" cy="447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2279032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Consultation and buy-in</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7515" y="2418763"/>
            <a:ext cx="4952329" cy="3301553"/>
          </a:xfrm>
        </p:spPr>
      </p:pic>
      <p:sp>
        <p:nvSpPr>
          <p:cNvPr id="7" name="TextBox 6"/>
          <p:cNvSpPr txBox="1"/>
          <p:nvPr/>
        </p:nvSpPr>
        <p:spPr>
          <a:xfrm>
            <a:off x="563526" y="2477386"/>
            <a:ext cx="2721934" cy="2308324"/>
          </a:xfrm>
          <a:prstGeom prst="rect">
            <a:avLst/>
          </a:prstGeom>
          <a:noFill/>
        </p:spPr>
        <p:txBody>
          <a:bodyPr wrap="square" rtlCol="0">
            <a:spAutoFit/>
          </a:bodyPr>
          <a:lstStyle/>
          <a:p>
            <a:r>
              <a:rPr lang="en-GB" dirty="0" smtClean="0"/>
              <a:t>Data and Reporting Working Group</a:t>
            </a:r>
          </a:p>
          <a:p>
            <a:endParaRPr lang="en-GB" dirty="0"/>
          </a:p>
          <a:p>
            <a:r>
              <a:rPr lang="en-GB" dirty="0" smtClean="0"/>
              <a:t>Key sponsors in </a:t>
            </a:r>
          </a:p>
          <a:p>
            <a:endParaRPr lang="en-GB" dirty="0"/>
          </a:p>
          <a:p>
            <a:r>
              <a:rPr lang="en-GB" dirty="0" smtClean="0"/>
              <a:t>Chief Financial Officer</a:t>
            </a:r>
          </a:p>
          <a:p>
            <a:r>
              <a:rPr lang="en-GB" dirty="0" smtClean="0"/>
              <a:t>Chief Information Security Officer</a:t>
            </a:r>
            <a:endParaRPr lang="en-GB" dirty="0"/>
          </a:p>
        </p:txBody>
      </p:sp>
    </p:spTree>
    <p:extLst>
      <p:ext uri="{BB962C8B-B14F-4D97-AF65-F5344CB8AC3E}">
        <p14:creationId xmlns:p14="http://schemas.microsoft.com/office/powerpoint/2010/main" val="1478645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Decisions on what to secure</a:t>
            </a:r>
            <a:endParaRPr lang="en-US" dirty="0"/>
          </a:p>
        </p:txBody>
      </p:sp>
      <p:sp>
        <p:nvSpPr>
          <p:cNvPr id="3" name="Subtitle 2"/>
          <p:cNvSpPr>
            <a:spLocks noGrp="1"/>
          </p:cNvSpPr>
          <p:nvPr>
            <p:ph type="subTitle" idx="1"/>
          </p:nvPr>
        </p:nvSpPr>
        <p:spPr/>
        <p:txBody>
          <a:bodyPr/>
          <a:lstStyle/>
          <a:p>
            <a:r>
              <a:rPr lang="en-US" dirty="0" smtClean="0"/>
              <a:t>APPLYING GDPR TO OUR DATA</a:t>
            </a: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3966558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74891"/>
            <a:ext cx="3291840" cy="1737360"/>
          </a:xfrm>
        </p:spPr>
        <p:txBody>
          <a:bodyPr/>
          <a:lstStyle/>
          <a:p>
            <a:r>
              <a:rPr lang="en-US" dirty="0" smtClean="0"/>
              <a:t>Special Category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0095650"/>
              </p:ext>
            </p:extLst>
          </p:nvPr>
        </p:nvGraphicFramePr>
        <p:xfrm>
          <a:off x="4919295" y="834043"/>
          <a:ext cx="3291402" cy="4790580"/>
        </p:xfrm>
        <a:graphic>
          <a:graphicData uri="http://schemas.openxmlformats.org/drawingml/2006/table">
            <a:tbl>
              <a:tblPr firstRow="1" bandRow="1">
                <a:tableStyleId>{5C22544A-7EE6-4342-B048-85BDC9FD1C3A}</a:tableStyleId>
              </a:tblPr>
              <a:tblGrid>
                <a:gridCol w="3291402">
                  <a:extLst>
                    <a:ext uri="{9D8B030D-6E8A-4147-A177-3AD203B41FA5}">
                      <a16:colId xmlns:a16="http://schemas.microsoft.com/office/drawing/2014/main" xmlns="" val="20001"/>
                    </a:ext>
                  </a:extLst>
                </a:gridCol>
              </a:tblGrid>
              <a:tr h="798430">
                <a:tc>
                  <a:txBody>
                    <a:bodyPr/>
                    <a:lstStyle/>
                    <a:p>
                      <a:pPr algn="ctr"/>
                      <a:r>
                        <a:rPr lang="en-US" dirty="0" smtClean="0"/>
                        <a:t>UoN Included the following</a:t>
                      </a:r>
                      <a:r>
                        <a:rPr lang="en-US" baseline="0" dirty="0" smtClean="0"/>
                        <a:t>:</a:t>
                      </a:r>
                      <a:endParaRPr lang="en-US" dirty="0"/>
                    </a:p>
                  </a:txBody>
                  <a:tcPr/>
                </a:tc>
                <a:extLst>
                  <a:ext uri="{0D108BD9-81ED-4DB2-BD59-A6C34878D82A}">
                    <a16:rowId xmlns:a16="http://schemas.microsoft.com/office/drawing/2014/main" xmlns="" val="10000"/>
                  </a:ext>
                </a:extLst>
              </a:tr>
              <a:tr h="798430">
                <a:tc>
                  <a:txBody>
                    <a:bodyPr/>
                    <a:lstStyle/>
                    <a:p>
                      <a:pPr marL="0" algn="ctr" defTabSz="914377" rtl="0" eaLnBrk="1" latinLnBrk="0" hangingPunct="1">
                        <a:lnSpc>
                          <a:spcPct val="107000"/>
                        </a:lnSpc>
                        <a:spcAft>
                          <a:spcPts val="800"/>
                        </a:spcAft>
                      </a:pPr>
                      <a:r>
                        <a:rPr lang="en-US" sz="1800" kern="1200" dirty="0">
                          <a:solidFill>
                            <a:schemeClr val="dk1"/>
                          </a:solidFill>
                          <a:effectLst/>
                          <a:latin typeface="+mn-lt"/>
                          <a:ea typeface="+mn-ea"/>
                          <a:cs typeface="+mn-cs"/>
                        </a:rPr>
                        <a:t>Race/Ethnicity</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08"/>
                  </a:ext>
                </a:extLst>
              </a:tr>
              <a:tr h="798430">
                <a:tc>
                  <a:txBody>
                    <a:bodyPr/>
                    <a:lstStyle/>
                    <a:p>
                      <a:pPr marL="0" algn="ctr" defTabSz="914377" rtl="0" eaLnBrk="1" latinLnBrk="0" hangingPunct="1">
                        <a:lnSpc>
                          <a:spcPct val="107000"/>
                        </a:lnSpc>
                        <a:spcAft>
                          <a:spcPts val="800"/>
                        </a:spcAft>
                      </a:pPr>
                      <a:r>
                        <a:rPr lang="en-US" sz="1800" kern="1200">
                          <a:solidFill>
                            <a:schemeClr val="dk1"/>
                          </a:solidFill>
                          <a:effectLst/>
                          <a:latin typeface="+mn-lt"/>
                          <a:ea typeface="+mn-ea"/>
                          <a:cs typeface="+mn-cs"/>
                        </a:rPr>
                        <a:t>Religion</a:t>
                      </a:r>
                      <a:endParaRPr lang="en-GB" sz="1800" kern="12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09"/>
                  </a:ext>
                </a:extLst>
              </a:tr>
              <a:tr h="798430">
                <a:tc>
                  <a:txBody>
                    <a:bodyPr/>
                    <a:lstStyle/>
                    <a:p>
                      <a:pPr marL="0" algn="ctr" defTabSz="914377" rtl="0" eaLnBrk="1" latinLnBrk="0" hangingPunct="1">
                        <a:lnSpc>
                          <a:spcPct val="107000"/>
                        </a:lnSpc>
                        <a:spcAft>
                          <a:spcPts val="800"/>
                        </a:spcAft>
                      </a:pPr>
                      <a:r>
                        <a:rPr lang="en-US" sz="1800" kern="1200" dirty="0">
                          <a:solidFill>
                            <a:schemeClr val="dk1"/>
                          </a:solidFill>
                          <a:effectLst/>
                          <a:latin typeface="+mn-lt"/>
                          <a:ea typeface="+mn-ea"/>
                          <a:cs typeface="+mn-cs"/>
                        </a:rPr>
                        <a:t>Health/Disability</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10"/>
                  </a:ext>
                </a:extLst>
              </a:tr>
              <a:tr h="798430">
                <a:tc>
                  <a:txBody>
                    <a:bodyPr/>
                    <a:lstStyle/>
                    <a:p>
                      <a:pPr marL="0" algn="ctr" defTabSz="914377" rtl="0" eaLnBrk="1" latinLnBrk="0" hangingPunct="1">
                        <a:lnSpc>
                          <a:spcPct val="107000"/>
                        </a:lnSpc>
                        <a:spcAft>
                          <a:spcPts val="800"/>
                        </a:spcAft>
                      </a:pPr>
                      <a:r>
                        <a:rPr lang="en-US" sz="1800" kern="1200" dirty="0">
                          <a:solidFill>
                            <a:schemeClr val="dk1"/>
                          </a:solidFill>
                          <a:effectLst/>
                          <a:latin typeface="+mn-lt"/>
                          <a:ea typeface="+mn-ea"/>
                          <a:cs typeface="+mn-cs"/>
                        </a:rPr>
                        <a:t>Sexual Orientation</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12"/>
                  </a:ext>
                </a:extLst>
              </a:tr>
              <a:tr h="798430">
                <a:tc>
                  <a:txBody>
                    <a:bodyPr/>
                    <a:lstStyle/>
                    <a:p>
                      <a:pPr algn="ctr"/>
                      <a:r>
                        <a:rPr lang="en-GB" sz="1800" kern="1200" dirty="0" smtClean="0">
                          <a:solidFill>
                            <a:schemeClr val="dk1"/>
                          </a:solidFill>
                          <a:effectLst/>
                          <a:latin typeface="+mn-lt"/>
                          <a:ea typeface="+mn-ea"/>
                          <a:cs typeface="+mn-cs"/>
                        </a:rPr>
                        <a:t>Household Income</a:t>
                      </a:r>
                      <a:endParaRPr lang="en-US" dirty="0"/>
                    </a:p>
                  </a:txBody>
                  <a:tcPr/>
                </a:tc>
                <a:extLst>
                  <a:ext uri="{0D108BD9-81ED-4DB2-BD59-A6C34878D82A}">
                    <a16:rowId xmlns:a16="http://schemas.microsoft.com/office/drawing/2014/main" xmlns="" val="10014"/>
                  </a:ext>
                </a:extLst>
              </a:tr>
            </a:tbl>
          </a:graphicData>
        </a:graphic>
      </p:graphicFrame>
      <p:sp>
        <p:nvSpPr>
          <p:cNvPr id="4" name="Text Placeholder 3"/>
          <p:cNvSpPr>
            <a:spLocks noGrp="1"/>
          </p:cNvSpPr>
          <p:nvPr>
            <p:ph type="body" sz="half" idx="2"/>
          </p:nvPr>
        </p:nvSpPr>
        <p:spPr>
          <a:xfrm>
            <a:off x="768096" y="1723292"/>
            <a:ext cx="3291840" cy="4296508"/>
          </a:xfrm>
        </p:spPr>
        <p:txBody>
          <a:bodyPr>
            <a:normAutofit lnSpcReduction="10000"/>
          </a:bodyPr>
          <a:lstStyle/>
          <a:p>
            <a:r>
              <a:rPr lang="en-US" dirty="0"/>
              <a:t>Stricter conditions apply to the processing (use) of this data. It is information relating to</a:t>
            </a:r>
            <a:r>
              <a:rPr lang="en-US" dirty="0" smtClean="0"/>
              <a:t>:</a:t>
            </a:r>
          </a:p>
          <a:p>
            <a:pPr marL="285750" indent="-285750">
              <a:buFont typeface="Arial" panose="020B0604020202020204" pitchFamily="34" charset="0"/>
              <a:buChar char="•"/>
            </a:pPr>
            <a:r>
              <a:rPr lang="en-US" dirty="0" smtClean="0"/>
              <a:t>racial </a:t>
            </a:r>
            <a:r>
              <a:rPr lang="en-US" dirty="0"/>
              <a:t>or ethnic origin;</a:t>
            </a:r>
          </a:p>
          <a:p>
            <a:pPr marL="285750" indent="-285750">
              <a:buFont typeface="Arial" panose="020B0604020202020204" pitchFamily="34" charset="0"/>
              <a:buChar char="•"/>
            </a:pPr>
            <a:r>
              <a:rPr lang="en-US" dirty="0"/>
              <a:t>political opinions;</a:t>
            </a:r>
          </a:p>
          <a:p>
            <a:pPr marL="285750" indent="-285750">
              <a:buFont typeface="Arial" panose="020B0604020202020204" pitchFamily="34" charset="0"/>
              <a:buChar char="•"/>
            </a:pPr>
            <a:r>
              <a:rPr lang="en-US" dirty="0"/>
              <a:t>religious or philosophical beliefs;</a:t>
            </a:r>
          </a:p>
          <a:p>
            <a:pPr marL="285750" indent="-285750">
              <a:buFont typeface="Arial" panose="020B0604020202020204" pitchFamily="34" charset="0"/>
              <a:buChar char="•"/>
            </a:pPr>
            <a:r>
              <a:rPr lang="en-US" dirty="0"/>
              <a:t>trade union membership;</a:t>
            </a:r>
          </a:p>
          <a:p>
            <a:pPr marL="285750" indent="-285750">
              <a:buFont typeface="Arial" panose="020B0604020202020204" pitchFamily="34" charset="0"/>
              <a:buChar char="•"/>
            </a:pPr>
            <a:r>
              <a:rPr lang="en-US" dirty="0"/>
              <a:t>genetic data;</a:t>
            </a:r>
          </a:p>
          <a:p>
            <a:pPr marL="285750" indent="-285750">
              <a:buFont typeface="Arial" panose="020B0604020202020204" pitchFamily="34" charset="0"/>
              <a:buChar char="•"/>
            </a:pPr>
            <a:r>
              <a:rPr lang="en-US" dirty="0"/>
              <a:t>biometric data for the purposes of uniquely identifying a person;</a:t>
            </a:r>
          </a:p>
          <a:p>
            <a:pPr marL="285750" indent="-285750">
              <a:buFont typeface="Arial" panose="020B0604020202020204" pitchFamily="34" charset="0"/>
              <a:buChar char="•"/>
            </a:pPr>
            <a:r>
              <a:rPr lang="en-US" dirty="0"/>
              <a:t>data concerning health; or</a:t>
            </a:r>
          </a:p>
          <a:p>
            <a:pPr marL="285750" indent="-285750">
              <a:buFont typeface="Arial" panose="020B0604020202020204" pitchFamily="34" charset="0"/>
              <a:buChar char="•"/>
            </a:pPr>
            <a:r>
              <a:rPr lang="en-US" dirty="0" smtClean="0"/>
              <a:t>data concerning a natural person's sex life or sexual orientation.</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219272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74891"/>
            <a:ext cx="3291840" cy="1737360"/>
          </a:xfrm>
        </p:spPr>
        <p:txBody>
          <a:bodyPr/>
          <a:lstStyle/>
          <a:p>
            <a:r>
              <a:rPr lang="en-US" dirty="0" smtClean="0"/>
              <a:t>Special Category related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6596706"/>
              </p:ext>
            </p:extLst>
          </p:nvPr>
        </p:nvGraphicFramePr>
        <p:xfrm>
          <a:off x="4919295" y="834043"/>
          <a:ext cx="3291402" cy="3897445"/>
        </p:xfrm>
        <a:graphic>
          <a:graphicData uri="http://schemas.openxmlformats.org/drawingml/2006/table">
            <a:tbl>
              <a:tblPr firstRow="1" bandRow="1">
                <a:tableStyleId>{5C22544A-7EE6-4342-B048-85BDC9FD1C3A}</a:tableStyleId>
              </a:tblPr>
              <a:tblGrid>
                <a:gridCol w="3291402">
                  <a:extLst>
                    <a:ext uri="{9D8B030D-6E8A-4147-A177-3AD203B41FA5}">
                      <a16:colId xmlns:a16="http://schemas.microsoft.com/office/drawing/2014/main" xmlns="" val="20001"/>
                    </a:ext>
                  </a:extLst>
                </a:gridCol>
              </a:tblGrid>
              <a:tr h="779489">
                <a:tc>
                  <a:txBody>
                    <a:bodyPr/>
                    <a:lstStyle/>
                    <a:p>
                      <a:pPr algn="ctr"/>
                      <a:r>
                        <a:rPr lang="en-US" dirty="0" smtClean="0"/>
                        <a:t>UoN Decision to treat</a:t>
                      </a:r>
                      <a:r>
                        <a:rPr lang="en-US" baseline="0" dirty="0" smtClean="0"/>
                        <a:t> as:</a:t>
                      </a:r>
                      <a:endParaRPr lang="en-US" dirty="0"/>
                    </a:p>
                  </a:txBody>
                  <a:tcPr/>
                </a:tc>
                <a:extLst>
                  <a:ext uri="{0D108BD9-81ED-4DB2-BD59-A6C34878D82A}">
                    <a16:rowId xmlns:a16="http://schemas.microsoft.com/office/drawing/2014/main" xmlns="" val="10000"/>
                  </a:ext>
                </a:extLst>
              </a:tr>
              <a:tr h="779489">
                <a:tc>
                  <a:txBody>
                    <a:bodyPr/>
                    <a:lstStyle/>
                    <a:p>
                      <a:pPr marL="0" algn="ctr" defTabSz="914377" rtl="0" eaLnBrk="1" latinLnBrk="0" hangingPunct="1">
                        <a:lnSpc>
                          <a:spcPct val="107000"/>
                        </a:lnSpc>
                        <a:spcAft>
                          <a:spcPts val="800"/>
                        </a:spcAft>
                      </a:pPr>
                      <a:r>
                        <a:rPr lang="en-US" sz="1800" kern="1200" dirty="0" smtClean="0">
                          <a:solidFill>
                            <a:schemeClr val="tx1"/>
                          </a:solidFill>
                          <a:effectLst/>
                          <a:latin typeface="+mn-lt"/>
                          <a:ea typeface="+mn-ea"/>
                          <a:cs typeface="+mn-cs"/>
                        </a:rPr>
                        <a:t>Gender</a:t>
                      </a:r>
                      <a:endParaRPr lang="en-GB" sz="18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10011"/>
                  </a:ext>
                </a:extLst>
              </a:tr>
              <a:tr h="779489">
                <a:tc>
                  <a:txBody>
                    <a:bodyPr/>
                    <a:lstStyle/>
                    <a:p>
                      <a:pPr marL="0" algn="ctr" defTabSz="914377" rtl="0" eaLnBrk="1" latinLnBrk="0" hangingPunct="1">
                        <a:lnSpc>
                          <a:spcPct val="107000"/>
                        </a:lnSpc>
                        <a:spcAft>
                          <a:spcPts val="800"/>
                        </a:spcAft>
                      </a:pPr>
                      <a:r>
                        <a:rPr lang="en-US" sz="1800" kern="1200" dirty="0">
                          <a:solidFill>
                            <a:schemeClr val="tx1"/>
                          </a:solidFill>
                          <a:latin typeface="+mn-lt"/>
                          <a:ea typeface="+mn-ea"/>
                          <a:cs typeface="+mn-cs"/>
                        </a:rPr>
                        <a:t>Criminal </a:t>
                      </a:r>
                      <a:r>
                        <a:rPr lang="en-US" sz="1800" kern="1200" dirty="0" smtClean="0">
                          <a:solidFill>
                            <a:schemeClr val="tx1"/>
                          </a:solidFill>
                          <a:latin typeface="+mn-lt"/>
                          <a:ea typeface="+mn-ea"/>
                          <a:cs typeface="+mn-cs"/>
                        </a:rPr>
                        <a:t>Conviction</a:t>
                      </a:r>
                      <a:endParaRPr lang="en-GB" sz="18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xmlns="" val="10013"/>
                  </a:ext>
                </a:extLst>
              </a:tr>
              <a:tr h="779489">
                <a:tc>
                  <a:txBody>
                    <a:bodyPr/>
                    <a:lstStyle/>
                    <a:p>
                      <a:pPr algn="ctr"/>
                      <a:r>
                        <a:rPr lang="en-US" dirty="0" smtClean="0"/>
                        <a:t>Marital Status</a:t>
                      </a:r>
                      <a:endParaRPr lang="en-US" dirty="0"/>
                    </a:p>
                  </a:txBody>
                  <a:tcPr/>
                </a:tc>
              </a:tr>
              <a:tr h="779489">
                <a:tc>
                  <a:txBody>
                    <a:bodyPr/>
                    <a:lstStyle/>
                    <a:p>
                      <a:pPr marL="0" algn="ctr" defTabSz="914377" rtl="0" eaLnBrk="1" latinLnBrk="0" hangingPunct="1">
                        <a:lnSpc>
                          <a:spcPct val="107000"/>
                        </a:lnSpc>
                        <a:spcAft>
                          <a:spcPts val="800"/>
                        </a:spcAft>
                      </a:pPr>
                      <a:r>
                        <a:rPr lang="en-US" sz="1800" kern="1200" dirty="0" smtClean="0">
                          <a:solidFill>
                            <a:schemeClr val="dk1"/>
                          </a:solidFill>
                          <a:effectLst/>
                          <a:latin typeface="+mn-lt"/>
                          <a:ea typeface="+mn-ea"/>
                          <a:cs typeface="+mn-cs"/>
                        </a:rPr>
                        <a:t>Emergency</a:t>
                      </a:r>
                      <a:r>
                        <a:rPr lang="en-US" sz="1800" kern="1200" baseline="0" dirty="0" smtClean="0">
                          <a:solidFill>
                            <a:schemeClr val="dk1"/>
                          </a:solidFill>
                          <a:effectLst/>
                          <a:latin typeface="+mn-lt"/>
                          <a:ea typeface="+mn-ea"/>
                          <a:cs typeface="+mn-cs"/>
                        </a:rPr>
                        <a:t> Contact</a:t>
                      </a:r>
                      <a:endParaRPr lang="en-GB" sz="1800" kern="1200" dirty="0">
                        <a:solidFill>
                          <a:schemeClr val="dk1"/>
                        </a:solidFill>
                        <a:effectLst/>
                        <a:latin typeface="+mn-lt"/>
                        <a:ea typeface="+mn-ea"/>
                        <a:cs typeface="+mn-cs"/>
                      </a:endParaRPr>
                    </a:p>
                  </a:txBody>
                  <a:tcPr/>
                </a:tc>
              </a:tr>
            </a:tbl>
          </a:graphicData>
        </a:graphic>
      </p:graphicFrame>
      <p:sp>
        <p:nvSpPr>
          <p:cNvPr id="4" name="Text Placeholder 3"/>
          <p:cNvSpPr>
            <a:spLocks noGrp="1"/>
          </p:cNvSpPr>
          <p:nvPr>
            <p:ph type="body" sz="half" idx="2"/>
          </p:nvPr>
        </p:nvSpPr>
        <p:spPr>
          <a:xfrm>
            <a:off x="768096" y="1723292"/>
            <a:ext cx="3291840" cy="4296508"/>
          </a:xfrm>
        </p:spPr>
        <p:txBody>
          <a:bodyPr>
            <a:normAutofit/>
          </a:bodyPr>
          <a:lstStyle/>
          <a:p>
            <a:r>
              <a:rPr lang="en-US" dirty="0" smtClean="0"/>
              <a:t>One of the surprising things is that Special Category doesn’t cover gender and criminal conviction. On the basis that these are areas where discrimination (like religion, sexual orientation) can arise we have included as in scope.</a:t>
            </a:r>
          </a:p>
          <a:p>
            <a:r>
              <a:rPr lang="en-US" dirty="0" smtClean="0"/>
              <a:t>Marital Status and Emergency Contact are also not strictly speaking covered but both may allow for an intuition of sexual orientation and we therefore included.</a:t>
            </a:r>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682461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174891"/>
            <a:ext cx="3557719" cy="1737360"/>
          </a:xfrm>
        </p:spPr>
        <p:txBody>
          <a:bodyPr/>
          <a:lstStyle/>
          <a:p>
            <a:r>
              <a:rPr lang="en-US" dirty="0" smtClean="0"/>
              <a:t>Important Category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8447524"/>
              </p:ext>
            </p:extLst>
          </p:nvPr>
        </p:nvGraphicFramePr>
        <p:xfrm>
          <a:off x="4919295" y="834042"/>
          <a:ext cx="3291402" cy="4377918"/>
        </p:xfrm>
        <a:graphic>
          <a:graphicData uri="http://schemas.openxmlformats.org/drawingml/2006/table">
            <a:tbl>
              <a:tblPr firstRow="1" bandRow="1">
                <a:tableStyleId>{5C22544A-7EE6-4342-B048-85BDC9FD1C3A}</a:tableStyleId>
              </a:tblPr>
              <a:tblGrid>
                <a:gridCol w="3291402">
                  <a:extLst>
                    <a:ext uri="{9D8B030D-6E8A-4147-A177-3AD203B41FA5}">
                      <a16:colId xmlns:a16="http://schemas.microsoft.com/office/drawing/2014/main" xmlns="" val="20001"/>
                    </a:ext>
                  </a:extLst>
                </a:gridCol>
              </a:tblGrid>
              <a:tr h="621653">
                <a:tc>
                  <a:txBody>
                    <a:bodyPr/>
                    <a:lstStyle/>
                    <a:p>
                      <a:pPr algn="ctr"/>
                      <a:r>
                        <a:rPr lang="en-US" dirty="0" smtClean="0"/>
                        <a:t>UoN Defined</a:t>
                      </a:r>
                      <a:r>
                        <a:rPr lang="en-US" baseline="0" dirty="0" smtClean="0"/>
                        <a:t> as:</a:t>
                      </a:r>
                      <a:endParaRPr lang="en-US" dirty="0"/>
                    </a:p>
                  </a:txBody>
                  <a:tcPr/>
                </a:tc>
                <a:extLst>
                  <a:ext uri="{0D108BD9-81ED-4DB2-BD59-A6C34878D82A}">
                    <a16:rowId xmlns:a16="http://schemas.microsoft.com/office/drawing/2014/main" xmlns="" val="10000"/>
                  </a:ext>
                </a:extLst>
              </a:tr>
              <a:tr h="621653">
                <a:tc>
                  <a:txBody>
                    <a:bodyPr/>
                    <a:lstStyle/>
                    <a:p>
                      <a:pPr marL="0" algn="ctr" defTabSz="914377" rtl="0" eaLnBrk="1" latinLnBrk="0" hangingPunct="1">
                        <a:lnSpc>
                          <a:spcPct val="107000"/>
                        </a:lnSpc>
                        <a:spcAft>
                          <a:spcPts val="800"/>
                        </a:spcAft>
                      </a:pPr>
                      <a:r>
                        <a:rPr lang="en-US" sz="1800" kern="1200" dirty="0" smtClean="0">
                          <a:solidFill>
                            <a:schemeClr val="dk1"/>
                          </a:solidFill>
                          <a:effectLst/>
                          <a:latin typeface="+mn-lt"/>
                          <a:ea typeface="+mn-ea"/>
                          <a:cs typeface="+mn-cs"/>
                        </a:rPr>
                        <a:t>Emergency</a:t>
                      </a:r>
                      <a:r>
                        <a:rPr lang="en-US" sz="1800" kern="1200" baseline="0" dirty="0" smtClean="0">
                          <a:solidFill>
                            <a:schemeClr val="dk1"/>
                          </a:solidFill>
                          <a:effectLst/>
                          <a:latin typeface="+mn-lt"/>
                          <a:ea typeface="+mn-ea"/>
                          <a:cs typeface="+mn-cs"/>
                        </a:rPr>
                        <a:t> Contact</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08"/>
                  </a:ext>
                </a:extLst>
              </a:tr>
              <a:tr h="324000">
                <a:tc>
                  <a:txBody>
                    <a:bodyPr/>
                    <a:lstStyle/>
                    <a:p>
                      <a:pPr marL="0" algn="ctr" defTabSz="914377" rtl="0" eaLnBrk="1" latinLnBrk="0" hangingPunct="1">
                        <a:lnSpc>
                          <a:spcPct val="107000"/>
                        </a:lnSpc>
                        <a:spcAft>
                          <a:spcPts val="800"/>
                        </a:spcAft>
                      </a:pPr>
                      <a:endParaRPr lang="en-GB" sz="1800" kern="1200" dirty="0">
                        <a:solidFill>
                          <a:schemeClr val="dk1"/>
                        </a:solidFill>
                        <a:effectLst/>
                        <a:latin typeface="+mn-lt"/>
                        <a:ea typeface="+mn-ea"/>
                        <a:cs typeface="+mn-cs"/>
                      </a:endParaRPr>
                    </a:p>
                  </a:txBody>
                  <a:tcPr marL="68580" marR="68580" marT="0" marB="0"/>
                </a:tc>
              </a:tr>
              <a:tr h="621653">
                <a:tc>
                  <a:txBody>
                    <a:bodyPr/>
                    <a:lstStyle/>
                    <a:p>
                      <a:pPr marL="0" algn="ctr" defTabSz="914377" rtl="0" eaLnBrk="1" latinLnBrk="0" hangingPunct="1">
                        <a:lnSpc>
                          <a:spcPct val="107000"/>
                        </a:lnSpc>
                        <a:spcAft>
                          <a:spcPts val="800"/>
                        </a:spcAft>
                      </a:pPr>
                      <a:r>
                        <a:rPr lang="en-US" sz="1800" kern="1200" dirty="0" smtClean="0">
                          <a:solidFill>
                            <a:schemeClr val="dk1"/>
                          </a:solidFill>
                          <a:effectLst/>
                          <a:latin typeface="+mn-lt"/>
                          <a:ea typeface="+mn-ea"/>
                          <a:cs typeface="+mn-cs"/>
                        </a:rPr>
                        <a:t>Degree Information</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09"/>
                  </a:ext>
                </a:extLst>
              </a:tr>
              <a:tr h="621653">
                <a:tc>
                  <a:txBody>
                    <a:bodyPr/>
                    <a:lstStyle/>
                    <a:p>
                      <a:pPr marL="0" marR="0" lvl="0" indent="0" algn="ctr" defTabSz="914377" rtl="0" eaLnBrk="1" fontAlgn="auto" latinLnBrk="0" hangingPunct="1">
                        <a:lnSpc>
                          <a:spcPct val="107000"/>
                        </a:lnSpc>
                        <a:spcBef>
                          <a:spcPts val="0"/>
                        </a:spcBef>
                        <a:spcAft>
                          <a:spcPts val="800"/>
                        </a:spcAft>
                        <a:buClrTx/>
                        <a:buSzTx/>
                        <a:buFontTx/>
                        <a:buNone/>
                        <a:tabLst/>
                        <a:defRPr/>
                      </a:pPr>
                      <a:r>
                        <a:rPr lang="en-US" sz="1800" kern="1200" dirty="0" smtClean="0">
                          <a:solidFill>
                            <a:schemeClr val="dk1"/>
                          </a:solidFill>
                          <a:effectLst/>
                          <a:latin typeface="+mn-lt"/>
                          <a:ea typeface="+mn-ea"/>
                          <a:cs typeface="+mn-cs"/>
                        </a:rPr>
                        <a:t>Marks and Grades</a:t>
                      </a:r>
                      <a:endParaRPr lang="en-GB" sz="1800" kern="1200" dirty="0" smtClean="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10"/>
                  </a:ext>
                </a:extLst>
              </a:tr>
              <a:tr h="324000">
                <a:tc>
                  <a:txBody>
                    <a:bodyPr/>
                    <a:lstStyle/>
                    <a:p>
                      <a:pPr marL="0" algn="ctr" defTabSz="914377" rtl="0" eaLnBrk="1" latinLnBrk="0" hangingPunct="1">
                        <a:lnSpc>
                          <a:spcPct val="107000"/>
                        </a:lnSpc>
                        <a:spcAft>
                          <a:spcPts val="800"/>
                        </a:spcAft>
                      </a:pP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11"/>
                  </a:ext>
                </a:extLst>
              </a:tr>
              <a:tr h="621653">
                <a:tc>
                  <a:txBody>
                    <a:bodyPr/>
                    <a:lstStyle/>
                    <a:p>
                      <a:pPr marL="0" algn="ctr" defTabSz="914377" rtl="0" eaLnBrk="1" latinLnBrk="0" hangingPunct="1">
                        <a:lnSpc>
                          <a:spcPct val="107000"/>
                        </a:lnSpc>
                        <a:spcAft>
                          <a:spcPts val="800"/>
                        </a:spcAft>
                      </a:pPr>
                      <a:r>
                        <a:rPr lang="en-US" sz="1800" kern="1200" dirty="0" smtClean="0">
                          <a:solidFill>
                            <a:schemeClr val="dk1"/>
                          </a:solidFill>
                          <a:effectLst/>
                          <a:latin typeface="+mn-lt"/>
                          <a:ea typeface="+mn-ea"/>
                          <a:cs typeface="+mn-cs"/>
                        </a:rPr>
                        <a:t>Passport and Visa Information</a:t>
                      </a:r>
                      <a:endParaRPr lang="en-GB" sz="18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xmlns="" val="10014"/>
                  </a:ext>
                </a:extLst>
              </a:tr>
              <a:tr h="621653">
                <a:tc>
                  <a:txBody>
                    <a:bodyPr/>
                    <a:lstStyle/>
                    <a:p>
                      <a:pPr marL="0" algn="ctr" defTabSz="914377" rtl="0" eaLnBrk="1" latinLnBrk="0" hangingPunct="1">
                        <a:lnSpc>
                          <a:spcPct val="107000"/>
                        </a:lnSpc>
                        <a:spcAft>
                          <a:spcPts val="800"/>
                        </a:spcAft>
                      </a:pPr>
                      <a:r>
                        <a:rPr lang="en-US" sz="1800" kern="1200" dirty="0" smtClean="0">
                          <a:solidFill>
                            <a:schemeClr val="dk1"/>
                          </a:solidFill>
                          <a:effectLst/>
                          <a:latin typeface="+mn-lt"/>
                          <a:ea typeface="+mn-ea"/>
                          <a:cs typeface="+mn-cs"/>
                        </a:rPr>
                        <a:t>Bank Details</a:t>
                      </a:r>
                      <a:endParaRPr lang="en-GB" sz="1800" kern="1200" dirty="0">
                        <a:solidFill>
                          <a:schemeClr val="dk1"/>
                        </a:solidFill>
                        <a:effectLst/>
                        <a:latin typeface="+mn-lt"/>
                        <a:ea typeface="+mn-ea"/>
                        <a:cs typeface="+mn-cs"/>
                      </a:endParaRPr>
                    </a:p>
                  </a:txBody>
                  <a:tcPr marL="68580" marR="68580" marT="0" marB="0"/>
                </a:tc>
              </a:tr>
            </a:tbl>
          </a:graphicData>
        </a:graphic>
      </p:graphicFrame>
      <p:sp>
        <p:nvSpPr>
          <p:cNvPr id="4" name="Text Placeholder 3"/>
          <p:cNvSpPr>
            <a:spLocks noGrp="1"/>
          </p:cNvSpPr>
          <p:nvPr>
            <p:ph type="body" sz="half" idx="2"/>
          </p:nvPr>
        </p:nvSpPr>
        <p:spPr>
          <a:xfrm>
            <a:off x="768096" y="1723292"/>
            <a:ext cx="3291840" cy="4296508"/>
          </a:xfrm>
        </p:spPr>
        <p:txBody>
          <a:bodyPr>
            <a:normAutofit lnSpcReduction="10000"/>
          </a:bodyPr>
          <a:lstStyle/>
          <a:p>
            <a:r>
              <a:rPr lang="en-US" dirty="0"/>
              <a:t>T</a:t>
            </a:r>
            <a:r>
              <a:rPr lang="en-US" dirty="0" smtClean="0"/>
              <a:t>hese are areas not specifically called out by GDPR (beyond being personal data) but which we judged to be worth of greater security or monitoring. Judged on:</a:t>
            </a:r>
            <a:endParaRPr lang="en-US" dirty="0"/>
          </a:p>
          <a:p>
            <a:pPr marL="285750" indent="-285750">
              <a:buFont typeface="Arial" panose="020B0604020202020204" pitchFamily="34" charset="0"/>
              <a:buChar char="•"/>
            </a:pPr>
            <a:r>
              <a:rPr lang="en-US" dirty="0" smtClean="0"/>
              <a:t>Potential well meaning but inappropriate use</a:t>
            </a:r>
          </a:p>
          <a:p>
            <a:pPr marL="285750" indent="-285750">
              <a:buFont typeface="Arial" panose="020B0604020202020204" pitchFamily="34" charset="0"/>
              <a:buChar char="•"/>
            </a:pPr>
            <a:r>
              <a:rPr lang="en-US" dirty="0" smtClean="0"/>
              <a:t>Potential impact of loss or inappropriate amendment on the student;</a:t>
            </a:r>
          </a:p>
          <a:p>
            <a:pPr marL="285750" indent="-285750">
              <a:buFont typeface="Arial" panose="020B0604020202020204" pitchFamily="34" charset="0"/>
              <a:buChar char="•"/>
            </a:pPr>
            <a:r>
              <a:rPr lang="en-US" dirty="0" smtClean="0"/>
              <a:t>Reputational damage to the University in the event of loss;</a:t>
            </a:r>
          </a:p>
          <a:p>
            <a:pPr marL="285750" indent="-285750">
              <a:buFont typeface="Arial" panose="020B0604020202020204" pitchFamily="34" charset="0"/>
              <a:buChar char="•"/>
            </a:pPr>
            <a:r>
              <a:rPr lang="en-US" dirty="0" smtClean="0"/>
              <a:t>Value on the market therefore increased potential risk of attempts to extract.</a:t>
            </a:r>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3910970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Where is this information found</a:t>
            </a:r>
            <a:endParaRPr lang="en-US" dirty="0"/>
          </a:p>
        </p:txBody>
      </p:sp>
      <p:sp>
        <p:nvSpPr>
          <p:cNvPr id="3" name="Subtitle 2"/>
          <p:cNvSpPr>
            <a:spLocks noGrp="1"/>
          </p:cNvSpPr>
          <p:nvPr>
            <p:ph type="subTitle" idx="1"/>
          </p:nvPr>
        </p:nvSpPr>
        <p:spPr/>
        <p:txBody>
          <a:bodyPr/>
          <a:lstStyle/>
          <a:p>
            <a:r>
              <a:rPr lang="en-US" dirty="0" smtClean="0"/>
              <a:t>HOW MIGHT A USER SEE SPECIAL OR IMPORTANT DATA</a:t>
            </a: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2337031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reveal this information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64608746"/>
              </p:ext>
            </p:extLst>
          </p:nvPr>
        </p:nvGraphicFramePr>
        <p:xfrm>
          <a:off x="768350" y="1582615"/>
          <a:ext cx="7941896" cy="472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869919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presenter</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t>Ellen Salway</a:t>
            </a:r>
            <a:endParaRPr lang="en-US" dirty="0"/>
          </a:p>
        </p:txBody>
      </p:sp>
      <p:sp>
        <p:nvSpPr>
          <p:cNvPr id="4" name="Content Placeholder 3"/>
          <p:cNvSpPr>
            <a:spLocks noGrp="1"/>
          </p:cNvSpPr>
          <p:nvPr>
            <p:ph sz="half" idx="2"/>
          </p:nvPr>
        </p:nvSpPr>
        <p:spPr>
          <a:xfrm>
            <a:off x="768096" y="2967788"/>
            <a:ext cx="5362248" cy="1446168"/>
          </a:xfrm>
        </p:spPr>
        <p:txBody>
          <a:bodyPr>
            <a:normAutofit/>
          </a:bodyPr>
          <a:lstStyle/>
          <a:p>
            <a:r>
              <a:rPr lang="en-US" dirty="0" smtClean="0"/>
              <a:t>Head of Service Quality</a:t>
            </a:r>
            <a:endParaRPr lang="en-US" dirty="0"/>
          </a:p>
          <a:p>
            <a:r>
              <a:rPr lang="en-US" dirty="0" smtClean="0"/>
              <a:t>Student Services, University of Nottingham</a:t>
            </a:r>
            <a:endParaRPr lang="en-US" dirty="0"/>
          </a:p>
          <a:p>
            <a:r>
              <a:rPr lang="en-US" dirty="0" smtClean="0"/>
              <a:t>ellen.salway@nottingham.ac.uk</a:t>
            </a:r>
            <a:endParaRPr lang="en-US" dirty="0"/>
          </a:p>
        </p:txBody>
      </p:sp>
      <p:sp>
        <p:nvSpPr>
          <p:cNvPr id="7" name="Content Placeholder 3"/>
          <p:cNvSpPr txBox="1">
            <a:spLocks/>
          </p:cNvSpPr>
          <p:nvPr/>
        </p:nvSpPr>
        <p:spPr>
          <a:xfrm>
            <a:off x="768095" y="4413956"/>
            <a:ext cx="7484951" cy="1446168"/>
          </a:xfrm>
          <a:prstGeom prst="rect">
            <a:avLst/>
          </a:prstGeom>
        </p:spPr>
        <p:txBody>
          <a:bodyPr vert="horz" lIns="45720" tIns="45720" rIns="45720" bIns="45720" rtlCol="0">
            <a:normAutofit fontScale="92500"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600" dirty="0" smtClean="0"/>
              <a:t>Worked for the University of Nottingham for 15 + years across various central and Academic Department roles.</a:t>
            </a:r>
          </a:p>
          <a:p>
            <a:r>
              <a:rPr lang="en-US" sz="1600" dirty="0" smtClean="0"/>
              <a:t>Current role focus on Data Quality and Management, Continual Improvement of people, process and system and Business Operations.</a:t>
            </a:r>
          </a:p>
          <a:p>
            <a:r>
              <a:rPr lang="en-US" sz="1600" dirty="0" smtClean="0"/>
              <a:t>Lead coordinator for Business Acceptance Testing for Oracle Student Record Implementation.</a:t>
            </a:r>
          </a:p>
          <a:p>
            <a:endParaRPr lang="en-US" sz="1600" dirty="0"/>
          </a:p>
        </p:txBody>
      </p:sp>
      <p:sp>
        <p:nvSpPr>
          <p:cNvPr id="10" name="Footer Placeholder 9"/>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829274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2099" y="455046"/>
            <a:ext cx="2573157" cy="4247317"/>
          </a:xfrm>
          <a:prstGeom prst="rect">
            <a:avLst/>
          </a:prstGeom>
          <a:solidFill>
            <a:schemeClr val="bg1"/>
          </a:solidFill>
        </p:spPr>
        <p:txBody>
          <a:bodyPr wrap="square" rtlCol="0">
            <a:spAutoFit/>
          </a:bodyPr>
          <a:lstStyle/>
          <a:p>
            <a:r>
              <a:rPr lang="en-US" dirty="0" smtClean="0"/>
              <a:t>Depending on the data item there were some cases where we were unable to reach consensus on whether the field was necessary for operations. </a:t>
            </a:r>
          </a:p>
          <a:p>
            <a:r>
              <a:rPr lang="en-US" dirty="0" smtClean="0"/>
              <a:t>In the end the agreement was to monitor views. This doesn’t prevent the legitimate access to the data but preserves our ability in the event of an inappropriate use of data investigation.</a:t>
            </a:r>
            <a:endParaRPr lang="en-US" dirty="0"/>
          </a:p>
          <a:p>
            <a:endParaRPr lang="en-US" dirty="0"/>
          </a:p>
        </p:txBody>
      </p:sp>
      <p:sp>
        <p:nvSpPr>
          <p:cNvPr id="2" name="Footer Placeholder 1"/>
          <p:cNvSpPr>
            <a:spLocks noGrp="1"/>
          </p:cNvSpPr>
          <p:nvPr>
            <p:ph type="ftr" sz="quarter" idx="11"/>
          </p:nvPr>
        </p:nvSpPr>
        <p:spPr/>
        <p:txBody>
          <a:bodyPr/>
          <a:lstStyle/>
          <a:p>
            <a:r>
              <a:rPr lang="en-US" dirty="0"/>
              <a:t>EMEA Alliance   22-23 October 2019</a:t>
            </a:r>
          </a:p>
        </p:txBody>
      </p:sp>
      <p:pic>
        <p:nvPicPr>
          <p:cNvPr id="6" name="Picture 5"/>
          <p:cNvPicPr>
            <a:picLocks noChangeAspect="1"/>
          </p:cNvPicPr>
          <p:nvPr/>
        </p:nvPicPr>
        <p:blipFill>
          <a:blip r:embed="rId3"/>
          <a:stretch>
            <a:fillRect/>
          </a:stretch>
        </p:blipFill>
        <p:spPr>
          <a:xfrm>
            <a:off x="94128" y="231142"/>
            <a:ext cx="6217971" cy="6239562"/>
          </a:xfrm>
          <a:prstGeom prst="rect">
            <a:avLst/>
          </a:prstGeom>
        </p:spPr>
      </p:pic>
    </p:spTree>
    <p:extLst>
      <p:ext uri="{BB962C8B-B14F-4D97-AF65-F5344CB8AC3E}">
        <p14:creationId xmlns:p14="http://schemas.microsoft.com/office/powerpoint/2010/main" val="1195652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9079" y="4598021"/>
            <a:ext cx="7563555" cy="1754326"/>
          </a:xfrm>
          <a:prstGeom prst="rect">
            <a:avLst/>
          </a:prstGeom>
          <a:solidFill>
            <a:schemeClr val="bg1"/>
          </a:solidFill>
        </p:spPr>
        <p:txBody>
          <a:bodyPr wrap="square" rtlCol="0">
            <a:spAutoFit/>
          </a:bodyPr>
          <a:lstStyle/>
          <a:p>
            <a:r>
              <a:rPr lang="en-US" dirty="0" smtClean="0"/>
              <a:t>Auditing access</a:t>
            </a:r>
          </a:p>
          <a:p>
            <a:endParaRPr lang="en-US" dirty="0"/>
          </a:p>
          <a:p>
            <a:r>
              <a:rPr lang="en-US" dirty="0" smtClean="0"/>
              <a:t>For each field we considered if we need to record view (as in previous slide), add, change or delete. In part these decisions were driven by volumes and the mechanism used to add the data in the first place.</a:t>
            </a:r>
            <a:endParaRPr lang="en-US" dirty="0"/>
          </a:p>
          <a:p>
            <a:endParaRPr lang="en-US" dirty="0"/>
          </a:p>
        </p:txBody>
      </p:sp>
      <p:sp>
        <p:nvSpPr>
          <p:cNvPr id="2" name="Footer Placeholder 1"/>
          <p:cNvSpPr>
            <a:spLocks noGrp="1"/>
          </p:cNvSpPr>
          <p:nvPr>
            <p:ph type="ftr" sz="quarter" idx="11"/>
          </p:nvPr>
        </p:nvSpPr>
        <p:spPr/>
        <p:txBody>
          <a:bodyPr/>
          <a:lstStyle/>
          <a:p>
            <a:r>
              <a:rPr lang="en-US" dirty="0"/>
              <a:t>EMEA Alliance   22-23 October 2019</a:t>
            </a:r>
          </a:p>
        </p:txBody>
      </p:sp>
      <p:pic>
        <p:nvPicPr>
          <p:cNvPr id="7" name="Picture 6"/>
          <p:cNvPicPr>
            <a:picLocks noChangeAspect="1"/>
          </p:cNvPicPr>
          <p:nvPr/>
        </p:nvPicPr>
        <p:blipFill>
          <a:blip r:embed="rId3"/>
          <a:stretch>
            <a:fillRect/>
          </a:stretch>
        </p:blipFill>
        <p:spPr>
          <a:xfrm>
            <a:off x="0" y="0"/>
            <a:ext cx="9144000" cy="3753694"/>
          </a:xfrm>
          <a:prstGeom prst="rect">
            <a:avLst/>
          </a:prstGeom>
        </p:spPr>
      </p:pic>
    </p:spTree>
    <p:extLst>
      <p:ext uri="{BB962C8B-B14F-4D97-AF65-F5344CB8AC3E}">
        <p14:creationId xmlns:p14="http://schemas.microsoft.com/office/powerpoint/2010/main" val="1437548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174891"/>
            <a:ext cx="3557719" cy="1737360"/>
          </a:xfrm>
        </p:spPr>
        <p:txBody>
          <a:bodyPr/>
          <a:lstStyle/>
          <a:p>
            <a:r>
              <a:rPr lang="en-US" dirty="0" smtClean="0"/>
              <a:t>Service Indicators / Checklists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45347842"/>
              </p:ext>
            </p:extLst>
          </p:nvPr>
        </p:nvGraphicFramePr>
        <p:xfrm>
          <a:off x="4161691" y="834042"/>
          <a:ext cx="4712678" cy="5374974"/>
        </p:xfrm>
        <a:graphic>
          <a:graphicData uri="http://schemas.openxmlformats.org/drawingml/2006/table">
            <a:tbl>
              <a:tblPr firstRow="1" bandRow="1">
                <a:tableStyleId>{5C22544A-7EE6-4342-B048-85BDC9FD1C3A}</a:tableStyleId>
              </a:tblPr>
              <a:tblGrid>
                <a:gridCol w="2356339">
                  <a:extLst>
                    <a:ext uri="{9D8B030D-6E8A-4147-A177-3AD203B41FA5}">
                      <a16:colId xmlns:a16="http://schemas.microsoft.com/office/drawing/2014/main" xmlns="" val="20001"/>
                    </a:ext>
                  </a:extLst>
                </a:gridCol>
                <a:gridCol w="2356339"/>
              </a:tblGrid>
              <a:tr h="622974">
                <a:tc gridSpan="2">
                  <a:txBody>
                    <a:bodyPr/>
                    <a:lstStyle/>
                    <a:p>
                      <a:pPr algn="ctr"/>
                      <a:r>
                        <a:rPr lang="en-US" dirty="0" smtClean="0"/>
                        <a:t>UoN Defined</a:t>
                      </a:r>
                      <a:r>
                        <a:rPr lang="en-US" baseline="0" dirty="0" smtClean="0"/>
                        <a:t> as:</a:t>
                      </a:r>
                      <a:endParaRPr lang="en-US" dirty="0"/>
                    </a:p>
                  </a:txBody>
                  <a:tcPr/>
                </a:tc>
                <a:tc hMerge="1">
                  <a:txBody>
                    <a:bodyPr/>
                    <a:lstStyle/>
                    <a:p>
                      <a:pPr algn="ctr"/>
                      <a:endParaRPr lang="en-US" dirty="0"/>
                    </a:p>
                  </a:txBody>
                  <a:tcPr/>
                </a:tc>
                <a:extLst>
                  <a:ext uri="{0D108BD9-81ED-4DB2-BD59-A6C34878D82A}">
                    <a16:rowId xmlns:a16="http://schemas.microsoft.com/office/drawing/2014/main" xmlns="" val="10000"/>
                  </a:ext>
                </a:extLst>
              </a:tr>
              <a:tr h="216000">
                <a:tc rowSpan="20">
                  <a:txBody>
                    <a:bodyPr/>
                    <a:lstStyle/>
                    <a:p>
                      <a:pPr marL="0" algn="ctr" defTabSz="914377" rtl="0" eaLnBrk="1" latinLnBrk="0" hangingPunct="1">
                        <a:lnSpc>
                          <a:spcPct val="107000"/>
                        </a:lnSpc>
                        <a:spcAft>
                          <a:spcPts val="800"/>
                        </a:spcAft>
                      </a:pPr>
                      <a:r>
                        <a:rPr lang="en-US" sz="2400" kern="1200" dirty="0" smtClean="0">
                          <a:solidFill>
                            <a:schemeClr val="dk1"/>
                          </a:solidFill>
                          <a:effectLst/>
                          <a:latin typeface="+mn-lt"/>
                          <a:ea typeface="+mn-ea"/>
                          <a:cs typeface="+mn-cs"/>
                        </a:rPr>
                        <a:t>Service Indicators</a:t>
                      </a:r>
                      <a:endParaRPr lang="en-GB" sz="2400" kern="1200" dirty="0">
                        <a:solidFill>
                          <a:schemeClr val="dk1"/>
                        </a:solidFill>
                        <a:effectLst/>
                        <a:latin typeface="+mn-lt"/>
                        <a:ea typeface="+mn-ea"/>
                        <a:cs typeface="+mn-cs"/>
                      </a:endParaRPr>
                    </a:p>
                  </a:txBody>
                  <a:tcPr marL="68580" marR="68580" marT="0" marB="0" anchor="ctr"/>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Appeal in progress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8"/>
                  </a:ext>
                </a:extLst>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Criminal Conviction - UK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endParaRPr lang="en-GB" dirty="0"/>
                    </a:p>
                  </a:txBody>
                  <a:tcPr marL="68580" marR="68580" marT="0" marB="0"/>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Criminal Conviction -Course UK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9"/>
                  </a:ext>
                </a:extLst>
              </a:tr>
              <a:tr h="216000">
                <a:tc vMerge="1">
                  <a:txBody>
                    <a:bodyPr/>
                    <a:lstStyle/>
                    <a:p>
                      <a:endParaRPr lang="en-GB" dirty="0"/>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Criminal status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10"/>
                  </a:ext>
                </a:extLst>
              </a:tr>
              <a:tr h="216000">
                <a:tc vMerge="1">
                  <a:txBody>
                    <a:bodyPr/>
                    <a:lstStyle/>
                    <a:p>
                      <a:pPr marL="0" marR="0" lvl="0" indent="0" algn="ctr" defTabSz="914377" rtl="0" eaLnBrk="1" fontAlgn="auto" latinLnBrk="0" hangingPunct="1">
                        <a:lnSpc>
                          <a:spcPct val="107000"/>
                        </a:lnSpc>
                        <a:spcBef>
                          <a:spcPts val="0"/>
                        </a:spcBef>
                        <a:spcAft>
                          <a:spcPts val="800"/>
                        </a:spcAft>
                        <a:buClrTx/>
                        <a:buSzTx/>
                        <a:buFontTx/>
                        <a:buNone/>
                        <a:tabLst/>
                        <a:defRPr/>
                      </a:pPr>
                      <a:endParaRPr lang="en-GB" sz="1100" kern="1200" dirty="0" smtClean="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Dispute Charge Raised-UoN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marR="0" lvl="0" indent="0" algn="ctr" defTabSz="914377" rtl="0" eaLnBrk="1" fontAlgn="auto" latinLnBrk="0" hangingPunct="1">
                        <a:lnSpc>
                          <a:spcPct val="107000"/>
                        </a:lnSpc>
                        <a:spcBef>
                          <a:spcPts val="0"/>
                        </a:spcBef>
                        <a:spcAft>
                          <a:spcPts val="800"/>
                        </a:spcAft>
                        <a:buClrTx/>
                        <a:buSzTx/>
                        <a:buFontTx/>
                        <a:buNone/>
                        <a:tabLst/>
                        <a:defRPr/>
                      </a:pPr>
                      <a:endParaRPr lang="en-GB" sz="1100" kern="1200" dirty="0" smtClean="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Dispute Charge Raised-Student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marR="0" lvl="0" indent="0" algn="ctr" defTabSz="914377" rtl="0" eaLnBrk="1" fontAlgn="auto" latinLnBrk="0" hangingPunct="1">
                        <a:lnSpc>
                          <a:spcPct val="107000"/>
                        </a:lnSpc>
                        <a:spcBef>
                          <a:spcPts val="0"/>
                        </a:spcBef>
                        <a:spcAft>
                          <a:spcPts val="800"/>
                        </a:spcAft>
                        <a:buClrTx/>
                        <a:buSzTx/>
                        <a:buFontTx/>
                        <a:buNone/>
                        <a:tabLst/>
                        <a:defRPr/>
                      </a:pPr>
                      <a:endParaRPr lang="en-GB" sz="1100" kern="1200" dirty="0" smtClean="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Complaint Received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marR="0" lvl="0" indent="0" algn="ctr" defTabSz="914377" rtl="0" eaLnBrk="1" fontAlgn="auto" latinLnBrk="0" hangingPunct="1">
                        <a:lnSpc>
                          <a:spcPct val="107000"/>
                        </a:lnSpc>
                        <a:spcBef>
                          <a:spcPts val="0"/>
                        </a:spcBef>
                        <a:spcAft>
                          <a:spcPts val="800"/>
                        </a:spcAft>
                        <a:buClrTx/>
                        <a:buSzTx/>
                        <a:buFontTx/>
                        <a:buNone/>
                        <a:tabLst/>
                        <a:defRPr/>
                      </a:pPr>
                      <a:endParaRPr lang="en-GB" sz="1100" kern="1200" dirty="0" smtClean="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Disability Assessment Reqd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Fraudulent Documents Provided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11"/>
                  </a:ext>
                </a:extLst>
              </a:tr>
              <a:tr h="216000">
                <a:tc vMerge="1">
                  <a:txBody>
                    <a:bodyPr/>
                    <a:lstStyle/>
                    <a:p>
                      <a:endParaRPr lang="en-GB" dirty="0"/>
                    </a:p>
                  </a:txBody>
                  <a:tcPr marL="68580" marR="68580" marT="0" marB="0"/>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Extenuating Circumstances - UK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14"/>
                  </a:ext>
                </a:extLst>
              </a:tr>
              <a:tr h="216000">
                <a:tc vMerge="1">
                  <a:txBody>
                    <a:bodyPr/>
                    <a:lstStyle/>
                    <a:p>
                      <a:endParaRPr lang="en-GB" dirty="0"/>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Health change declaration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Block Graduation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Sensitive Communications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Visa Issue - Do Not Register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Termination - No readmit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Termination - readmit acceptab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Under 18 Applicant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Under 18 Applicant - UK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WP Applicant - UK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WP - Summer School - UK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rowSpan="2">
                  <a:txBody>
                    <a:bodyPr/>
                    <a:lstStyle/>
                    <a:p>
                      <a:pPr marL="0" algn="ctr" defTabSz="914377" rtl="0" eaLnBrk="1" latinLnBrk="0" hangingPunct="1">
                        <a:lnSpc>
                          <a:spcPct val="107000"/>
                        </a:lnSpc>
                        <a:spcAft>
                          <a:spcPts val="800"/>
                        </a:spcAft>
                      </a:pPr>
                      <a:r>
                        <a:rPr lang="en-GB" sz="2400" kern="1200" dirty="0" smtClean="0">
                          <a:solidFill>
                            <a:schemeClr val="dk1"/>
                          </a:solidFill>
                          <a:effectLst/>
                          <a:latin typeface="+mn-lt"/>
                          <a:ea typeface="+mn-ea"/>
                          <a:cs typeface="+mn-cs"/>
                        </a:rPr>
                        <a:t>Checklists</a:t>
                      </a:r>
                      <a:endParaRPr lang="en-GB" sz="2400" kern="1200" dirty="0">
                        <a:solidFill>
                          <a:schemeClr val="dk1"/>
                        </a:solidFill>
                        <a:effectLst/>
                        <a:latin typeface="+mn-lt"/>
                        <a:ea typeface="+mn-ea"/>
                        <a:cs typeface="+mn-cs"/>
                      </a:endParaRPr>
                    </a:p>
                  </a:txBody>
                  <a:tcPr marL="68580" marR="68580" marT="0" marB="0" anchor="ctr"/>
                </a:tc>
                <a:tc>
                  <a:txBody>
                    <a:bodyPr/>
                    <a:lstStyle/>
                    <a:p>
                      <a:pPr>
                        <a:lnSpc>
                          <a:spcPct val="107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Criminal Conviction (Staff)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6000">
                <a:tc vMerge="1">
                  <a:txBody>
                    <a:bodyPr/>
                    <a:lstStyle/>
                    <a:p>
                      <a:pPr marL="0" algn="ctr" defTabSz="914377" rtl="0" eaLnBrk="1" latinLnBrk="0" hangingPunct="1">
                        <a:lnSpc>
                          <a:spcPct val="107000"/>
                        </a:lnSpc>
                        <a:spcAft>
                          <a:spcPts val="800"/>
                        </a:spcAft>
                      </a:pPr>
                      <a:endParaRPr lang="en-GB" sz="1100" kern="1200" dirty="0">
                        <a:solidFill>
                          <a:schemeClr val="dk1"/>
                        </a:solidFill>
                        <a:effectLst/>
                        <a:latin typeface="+mn-lt"/>
                        <a:ea typeface="+mn-ea"/>
                        <a:cs typeface="+mn-cs"/>
                      </a:endParaRPr>
                    </a:p>
                  </a:txBody>
                  <a:tcPr marL="68580" marR="68580" marT="0" marB="0"/>
                </a:tc>
                <a:tc>
                  <a:txBody>
                    <a:bodyPr/>
                    <a:lstStyle/>
                    <a:p>
                      <a:pPr>
                        <a:lnSpc>
                          <a:spcPct val="107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Under 18 Applicant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4" name="Text Placeholder 3"/>
          <p:cNvSpPr>
            <a:spLocks noGrp="1"/>
          </p:cNvSpPr>
          <p:nvPr>
            <p:ph type="body" sz="half" idx="2"/>
          </p:nvPr>
        </p:nvSpPr>
        <p:spPr>
          <a:xfrm>
            <a:off x="768096" y="1723292"/>
            <a:ext cx="3291840" cy="4296508"/>
          </a:xfrm>
        </p:spPr>
        <p:txBody>
          <a:bodyPr>
            <a:normAutofit/>
          </a:bodyPr>
          <a:lstStyle/>
          <a:p>
            <a:r>
              <a:rPr lang="en-US" dirty="0" err="1" smtClean="0"/>
              <a:t>Realising</a:t>
            </a:r>
            <a:r>
              <a:rPr lang="en-US" dirty="0" smtClean="0"/>
              <a:t> that although we had locked down our information on screen and/or added monitoring on view/add/change/delete we might still reveal some of the same information about a student or applicant by the use or visibility of Service Indicators and Checklists we moved on to restrict and monitor these. </a:t>
            </a:r>
          </a:p>
          <a:p>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52206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174891"/>
            <a:ext cx="3557719" cy="1737360"/>
          </a:xfrm>
        </p:spPr>
        <p:txBody>
          <a:bodyPr/>
          <a:lstStyle/>
          <a:p>
            <a:r>
              <a:rPr lang="en-US" dirty="0" smtClean="0"/>
              <a:t>Queries</a:t>
            </a:r>
            <a:endParaRPr lang="en-US" dirty="0"/>
          </a:p>
        </p:txBody>
      </p:sp>
      <p:sp>
        <p:nvSpPr>
          <p:cNvPr id="4" name="Text Placeholder 3"/>
          <p:cNvSpPr>
            <a:spLocks noGrp="1"/>
          </p:cNvSpPr>
          <p:nvPr>
            <p:ph type="body" sz="half" idx="2"/>
          </p:nvPr>
        </p:nvSpPr>
        <p:spPr>
          <a:xfrm>
            <a:off x="2640330" y="822959"/>
            <a:ext cx="6280386" cy="1282288"/>
          </a:xfrm>
        </p:spPr>
        <p:txBody>
          <a:bodyPr>
            <a:normAutofit fontScale="92500" lnSpcReduction="20000"/>
          </a:bodyPr>
          <a:lstStyle/>
          <a:p>
            <a:r>
              <a:rPr lang="en-US" dirty="0" smtClean="0"/>
              <a:t>A query was created to allow us to identify which queries have the restricted fields in them. We reviewed to try to remove the field where it wasn’t necessary for the operation of the query. </a:t>
            </a:r>
          </a:p>
          <a:p>
            <a:r>
              <a:rPr lang="en-US" dirty="0" smtClean="0"/>
              <a:t>After that the Query Tree security kicks in which means that if a query contains info that you are not eligible to see then the query will not appear to you. </a:t>
            </a:r>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11" name="Picture 10"/>
          <p:cNvPicPr>
            <a:picLocks noChangeAspect="1"/>
          </p:cNvPicPr>
          <p:nvPr/>
        </p:nvPicPr>
        <p:blipFill>
          <a:blip r:embed="rId3"/>
          <a:stretch>
            <a:fillRect/>
          </a:stretch>
        </p:blipFill>
        <p:spPr>
          <a:xfrm>
            <a:off x="89991" y="2447343"/>
            <a:ext cx="4404774" cy="4297681"/>
          </a:xfrm>
          <a:prstGeom prst="rect">
            <a:avLst/>
          </a:prstGeom>
        </p:spPr>
      </p:pic>
      <p:pic>
        <p:nvPicPr>
          <p:cNvPr id="12" name="Picture 11"/>
          <p:cNvPicPr>
            <a:picLocks noChangeAspect="1"/>
          </p:cNvPicPr>
          <p:nvPr/>
        </p:nvPicPr>
        <p:blipFill>
          <a:blip r:embed="rId4"/>
          <a:stretch>
            <a:fillRect/>
          </a:stretch>
        </p:blipFill>
        <p:spPr>
          <a:xfrm>
            <a:off x="4571494" y="2608741"/>
            <a:ext cx="4487445" cy="3358468"/>
          </a:xfrm>
          <a:prstGeom prst="rect">
            <a:avLst/>
          </a:prstGeom>
        </p:spPr>
      </p:pic>
    </p:spTree>
    <p:extLst>
      <p:ext uri="{BB962C8B-B14F-4D97-AF65-F5344CB8AC3E}">
        <p14:creationId xmlns:p14="http://schemas.microsoft.com/office/powerpoint/2010/main" val="4051524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174891"/>
            <a:ext cx="3557719" cy="1737360"/>
          </a:xfrm>
        </p:spPr>
        <p:txBody>
          <a:bodyPr/>
          <a:lstStyle/>
          <a:p>
            <a:r>
              <a:rPr lang="en-US" dirty="0" smtClean="0"/>
              <a:t>OBI Security</a:t>
            </a:r>
            <a:endParaRPr lang="en-US" dirty="0"/>
          </a:p>
        </p:txBody>
      </p:sp>
      <p:sp>
        <p:nvSpPr>
          <p:cNvPr id="4" name="Text Placeholder 3"/>
          <p:cNvSpPr>
            <a:spLocks noGrp="1"/>
          </p:cNvSpPr>
          <p:nvPr>
            <p:ph type="body" sz="half" idx="2"/>
          </p:nvPr>
        </p:nvSpPr>
        <p:spPr>
          <a:xfrm>
            <a:off x="768095" y="1723292"/>
            <a:ext cx="8082827" cy="4296508"/>
          </a:xfrm>
        </p:spPr>
        <p:txBody>
          <a:bodyPr>
            <a:normAutofit/>
          </a:bodyPr>
          <a:lstStyle/>
          <a:p>
            <a:r>
              <a:rPr lang="en-US" dirty="0" smtClean="0"/>
              <a:t>All reports were grouped into folders. Those accessing sensitive/important information were isolated by record type. Access was mapped to user roles with permissions to see the data in Campus Solutions. We upgraded to </a:t>
            </a:r>
            <a:r>
              <a:rPr lang="en-GB" dirty="0"/>
              <a:t>Oracle Business Intelligence </a:t>
            </a:r>
            <a:r>
              <a:rPr lang="en-GB" dirty="0" smtClean="0"/>
              <a:t>12.2.1.3.0 to support greater audit capabilities. </a:t>
            </a:r>
          </a:p>
          <a:p>
            <a:endParaRPr lang="en-GB" dirty="0"/>
          </a:p>
          <a:p>
            <a:endParaRPr lang="en-US" dirty="0" smtClean="0"/>
          </a:p>
          <a:p>
            <a:endParaRPr lang="en-US" dirty="0" smtClean="0"/>
          </a:p>
          <a:p>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10" name="Picture 9"/>
          <p:cNvPicPr>
            <a:picLocks noChangeAspect="1"/>
          </p:cNvPicPr>
          <p:nvPr/>
        </p:nvPicPr>
        <p:blipFill>
          <a:blip r:embed="rId3"/>
          <a:stretch>
            <a:fillRect/>
          </a:stretch>
        </p:blipFill>
        <p:spPr>
          <a:xfrm>
            <a:off x="0" y="3110124"/>
            <a:ext cx="9144000" cy="2909676"/>
          </a:xfrm>
          <a:prstGeom prst="rect">
            <a:avLst/>
          </a:prstGeom>
        </p:spPr>
      </p:pic>
    </p:spTree>
    <p:extLst>
      <p:ext uri="{BB962C8B-B14F-4D97-AF65-F5344CB8AC3E}">
        <p14:creationId xmlns:p14="http://schemas.microsoft.com/office/powerpoint/2010/main" val="2666048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174891"/>
            <a:ext cx="3557719" cy="1737360"/>
          </a:xfrm>
        </p:spPr>
        <p:txBody>
          <a:bodyPr/>
          <a:lstStyle/>
          <a:p>
            <a:r>
              <a:rPr lang="en-US" dirty="0" smtClean="0"/>
              <a:t>OBI Security</a:t>
            </a:r>
            <a:endParaRPr lang="en-US" dirty="0"/>
          </a:p>
        </p:txBody>
      </p:sp>
      <p:sp>
        <p:nvSpPr>
          <p:cNvPr id="4" name="Text Placeholder 3"/>
          <p:cNvSpPr>
            <a:spLocks noGrp="1"/>
          </p:cNvSpPr>
          <p:nvPr>
            <p:ph type="body" sz="half" idx="2"/>
          </p:nvPr>
        </p:nvSpPr>
        <p:spPr>
          <a:xfrm>
            <a:off x="768095" y="1430215"/>
            <a:ext cx="8082827" cy="4296508"/>
          </a:xfrm>
        </p:spPr>
        <p:txBody>
          <a:bodyPr>
            <a:normAutofit/>
          </a:bodyPr>
          <a:lstStyle/>
          <a:p>
            <a:r>
              <a:rPr lang="en-GB" dirty="0" smtClean="0"/>
              <a:t>We also placed security on downloads with sensitive information</a:t>
            </a:r>
            <a:endParaRPr lang="en-GB" dirty="0"/>
          </a:p>
          <a:p>
            <a:endParaRPr lang="en-US" dirty="0" smtClean="0"/>
          </a:p>
          <a:p>
            <a:endParaRPr lang="en-US" dirty="0" smtClean="0"/>
          </a:p>
          <a:p>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5" name="Picture 4"/>
          <p:cNvPicPr>
            <a:picLocks noChangeAspect="1"/>
          </p:cNvPicPr>
          <p:nvPr/>
        </p:nvPicPr>
        <p:blipFill>
          <a:blip r:embed="rId3"/>
          <a:stretch>
            <a:fillRect/>
          </a:stretch>
        </p:blipFill>
        <p:spPr>
          <a:xfrm>
            <a:off x="98386" y="1912251"/>
            <a:ext cx="8869768" cy="4687687"/>
          </a:xfrm>
          <a:prstGeom prst="rect">
            <a:avLst/>
          </a:prstGeom>
        </p:spPr>
      </p:pic>
    </p:spTree>
    <p:extLst>
      <p:ext uri="{BB962C8B-B14F-4D97-AF65-F5344CB8AC3E}">
        <p14:creationId xmlns:p14="http://schemas.microsoft.com/office/powerpoint/2010/main" val="3114843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499305"/>
          </a:xfrm>
        </p:spPr>
        <p:txBody>
          <a:bodyPr>
            <a:normAutofit fontScale="90000"/>
          </a:bodyPr>
          <a:lstStyle/>
          <a:p>
            <a:r>
              <a:rPr lang="en-GB" dirty="0" smtClean="0"/>
              <a:t>Quick Video of the hide/show and audit function.</a:t>
            </a:r>
            <a:endParaRPr lang="en-GB" dirty="0"/>
          </a:p>
        </p:txBody>
      </p:sp>
      <p:pic>
        <p:nvPicPr>
          <p:cNvPr id="5" name="EMEA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9422" y="1297173"/>
            <a:ext cx="8663911" cy="4873330"/>
          </a:xfrm>
        </p:spPr>
      </p:pic>
      <p:sp>
        <p:nvSpPr>
          <p:cNvPr id="4" name="Footer Placeholder 3"/>
          <p:cNvSpPr>
            <a:spLocks noGrp="1"/>
          </p:cNvSpPr>
          <p:nvPr>
            <p:ph type="ftr" sz="quarter" idx="11"/>
          </p:nvPr>
        </p:nvSpPr>
        <p:spPr/>
        <p:txBody>
          <a:bodyPr/>
          <a:lstStyle/>
          <a:p>
            <a:r>
              <a:rPr lang="en-US" dirty="0"/>
              <a:t>EMEA Alliance   22-23 October 2019</a:t>
            </a:r>
            <a:endParaRPr lang="en-US" dirty="0"/>
          </a:p>
        </p:txBody>
      </p:sp>
    </p:spTree>
    <p:extLst>
      <p:ext uri="{BB962C8B-B14F-4D97-AF65-F5344CB8AC3E}">
        <p14:creationId xmlns:p14="http://schemas.microsoft.com/office/powerpoint/2010/main" val="796487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did we secure it</a:t>
            </a:r>
            <a:endParaRPr lang="en-US" dirty="0"/>
          </a:p>
        </p:txBody>
      </p:sp>
      <p:sp>
        <p:nvSpPr>
          <p:cNvPr id="3" name="Subtitle 2"/>
          <p:cNvSpPr>
            <a:spLocks noGrp="1"/>
          </p:cNvSpPr>
          <p:nvPr>
            <p:ph type="subTitle" idx="1"/>
          </p:nvPr>
        </p:nvSpPr>
        <p:spPr/>
        <p:txBody>
          <a:bodyPr/>
          <a:lstStyle/>
          <a:p>
            <a:r>
              <a:rPr lang="en-US" dirty="0" smtClean="0"/>
              <a:t>THE TECHNICAL BIT</a:t>
            </a: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26254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display audit solution</a:t>
            </a:r>
            <a:endParaRPr lang="en-US" dirty="0"/>
          </a:p>
        </p:txBody>
      </p:sp>
      <p:sp>
        <p:nvSpPr>
          <p:cNvPr id="7" name="Content Placeholder 6"/>
          <p:cNvSpPr>
            <a:spLocks noGrp="1"/>
          </p:cNvSpPr>
          <p:nvPr>
            <p:ph sz="half" idx="1"/>
          </p:nvPr>
        </p:nvSpPr>
        <p:spPr>
          <a:xfrm>
            <a:off x="768096" y="2286000"/>
            <a:ext cx="1907371" cy="4023360"/>
          </a:xfrm>
        </p:spPr>
        <p:txBody>
          <a:bodyPr>
            <a:normAutofit/>
          </a:bodyPr>
          <a:lstStyle/>
          <a:p>
            <a:r>
              <a:rPr lang="en-GB" sz="1600" dirty="0"/>
              <a:t>This is to be achieved through developing a custom application </a:t>
            </a:r>
            <a:r>
              <a:rPr lang="en-GB" sz="1600" dirty="0" smtClean="0"/>
              <a:t>class which </a:t>
            </a:r>
            <a:r>
              <a:rPr lang="en-GB" sz="1600" dirty="0"/>
              <a:t>can then be configured through Campus Solutions Related Content Framework</a:t>
            </a:r>
            <a:r>
              <a:rPr lang="en-GB" sz="1600" dirty="0" smtClean="0"/>
              <a:t>.</a:t>
            </a:r>
          </a:p>
          <a:p>
            <a:endParaRPr lang="en-GB" sz="1600" dirty="0"/>
          </a:p>
          <a:p>
            <a:r>
              <a:rPr lang="en-GB" sz="1600" b="1" dirty="0" smtClean="0"/>
              <a:t>Using Event </a:t>
            </a:r>
            <a:r>
              <a:rPr lang="en-GB" sz="1600" b="1" dirty="0"/>
              <a:t>Mapping Service</a:t>
            </a:r>
          </a:p>
          <a:p>
            <a:endParaRPr lang="en-GB" sz="1600" dirty="0"/>
          </a:p>
          <a:p>
            <a:pPr marL="0" indent="0">
              <a:buNone/>
            </a:pPr>
            <a:endParaRPr lang="en-US" sz="1600"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5" name="Picture 4"/>
          <p:cNvPicPr/>
          <p:nvPr/>
        </p:nvPicPr>
        <p:blipFill>
          <a:blip r:embed="rId2"/>
          <a:stretch>
            <a:fillRect/>
          </a:stretch>
        </p:blipFill>
        <p:spPr>
          <a:xfrm>
            <a:off x="2782398" y="2288540"/>
            <a:ext cx="5876925" cy="2009140"/>
          </a:xfrm>
          <a:prstGeom prst="rect">
            <a:avLst/>
          </a:prstGeom>
          <a:ln w="28575">
            <a:solidFill>
              <a:schemeClr val="accent1"/>
            </a:solidFill>
          </a:ln>
        </p:spPr>
      </p:pic>
    </p:spTree>
    <p:extLst>
      <p:ext uri="{BB962C8B-B14F-4D97-AF65-F5344CB8AC3E}">
        <p14:creationId xmlns:p14="http://schemas.microsoft.com/office/powerpoint/2010/main" val="2754420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313922"/>
          </a:xfrm>
        </p:spPr>
        <p:txBody>
          <a:bodyPr/>
          <a:lstStyle/>
          <a:p>
            <a:r>
              <a:rPr lang="en-US" dirty="0" smtClean="0"/>
              <a:t>Component Level </a:t>
            </a:r>
            <a:r>
              <a:rPr lang="en-US" dirty="0" err="1" smtClean="0"/>
              <a:t>MapPing</a:t>
            </a:r>
            <a:endParaRPr lang="en-US" dirty="0"/>
          </a:p>
        </p:txBody>
      </p:sp>
      <p:sp>
        <p:nvSpPr>
          <p:cNvPr id="7" name="Content Placeholder 6"/>
          <p:cNvSpPr>
            <a:spLocks noGrp="1"/>
          </p:cNvSpPr>
          <p:nvPr>
            <p:ph sz="half" idx="1"/>
          </p:nvPr>
        </p:nvSpPr>
        <p:spPr>
          <a:xfrm>
            <a:off x="768096" y="2286000"/>
            <a:ext cx="1907371" cy="4023360"/>
          </a:xfrm>
        </p:spPr>
        <p:txBody>
          <a:bodyPr>
            <a:normAutofit/>
          </a:bodyPr>
          <a:lstStyle/>
          <a:p>
            <a:r>
              <a:rPr lang="en-GB" sz="1600" b="1" dirty="0" smtClean="0"/>
              <a:t>Post Build Event</a:t>
            </a:r>
          </a:p>
          <a:p>
            <a:endParaRPr lang="en-GB" sz="1600" b="1" dirty="0"/>
          </a:p>
          <a:p>
            <a:endParaRPr lang="en-GB" sz="1600" b="1" dirty="0" smtClean="0"/>
          </a:p>
          <a:p>
            <a:endParaRPr lang="en-GB" sz="1600" b="1" dirty="0"/>
          </a:p>
          <a:p>
            <a:endParaRPr lang="en-GB" sz="1600" b="1" dirty="0" smtClean="0"/>
          </a:p>
          <a:p>
            <a:r>
              <a:rPr lang="en-GB" sz="1600" b="1" dirty="0" smtClean="0"/>
              <a:t>Save Post Change Event</a:t>
            </a:r>
            <a:endParaRPr lang="en-GB" sz="1600" b="1" dirty="0"/>
          </a:p>
          <a:p>
            <a:endParaRPr lang="en-GB" sz="1600" dirty="0"/>
          </a:p>
          <a:p>
            <a:pPr marL="0" indent="0">
              <a:buNone/>
            </a:pPr>
            <a:endParaRPr lang="en-US" sz="1600"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6" name="Picture 5"/>
          <p:cNvPicPr/>
          <p:nvPr/>
        </p:nvPicPr>
        <p:blipFill>
          <a:blip r:embed="rId2"/>
          <a:stretch>
            <a:fillRect/>
          </a:stretch>
        </p:blipFill>
        <p:spPr>
          <a:xfrm>
            <a:off x="1638300" y="2876232"/>
            <a:ext cx="5867400" cy="1105535"/>
          </a:xfrm>
          <a:prstGeom prst="rect">
            <a:avLst/>
          </a:prstGeom>
          <a:ln w="28575">
            <a:solidFill>
              <a:schemeClr val="accent1"/>
            </a:solidFill>
          </a:ln>
        </p:spPr>
      </p:pic>
      <p:pic>
        <p:nvPicPr>
          <p:cNvPr id="8" name="Picture 7"/>
          <p:cNvPicPr/>
          <p:nvPr/>
        </p:nvPicPr>
        <p:blipFill>
          <a:blip r:embed="rId3"/>
          <a:stretch>
            <a:fillRect/>
          </a:stretch>
        </p:blipFill>
        <p:spPr>
          <a:xfrm>
            <a:off x="1619250" y="4797968"/>
            <a:ext cx="5886450" cy="1285875"/>
          </a:xfrm>
          <a:prstGeom prst="rect">
            <a:avLst/>
          </a:prstGeom>
          <a:ln w="28575">
            <a:solidFill>
              <a:schemeClr val="accent1"/>
            </a:solidFill>
          </a:ln>
        </p:spPr>
      </p:pic>
    </p:spTree>
    <p:extLst>
      <p:ext uri="{BB962C8B-B14F-4D97-AF65-F5344CB8AC3E}">
        <p14:creationId xmlns:p14="http://schemas.microsoft.com/office/powerpoint/2010/main" val="381682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Fair warning</a:t>
            </a:r>
            <a:endParaRPr lang="en-GB" dirty="0"/>
          </a:p>
        </p:txBody>
      </p:sp>
      <p:sp>
        <p:nvSpPr>
          <p:cNvPr id="3" name="Content Placeholder 2"/>
          <p:cNvSpPr>
            <a:spLocks noGrp="1"/>
          </p:cNvSpPr>
          <p:nvPr>
            <p:ph sz="half" idx="1"/>
          </p:nvPr>
        </p:nvSpPr>
        <p:spPr>
          <a:xfrm>
            <a:off x="768096" y="1707086"/>
            <a:ext cx="2694354" cy="2069264"/>
          </a:xfrm>
        </p:spPr>
        <p:txBody>
          <a:bodyPr/>
          <a:lstStyle/>
          <a:p>
            <a:r>
              <a:rPr lang="en-GB" dirty="0" smtClean="0"/>
              <a:t>I’m not a GDPR expert or a technical person (but I have had this presentation checked over by one of each)</a:t>
            </a:r>
          </a:p>
        </p:txBody>
      </p:sp>
      <p:sp>
        <p:nvSpPr>
          <p:cNvPr id="4" name="Content Placeholder 3"/>
          <p:cNvSpPr>
            <a:spLocks noGrp="1"/>
          </p:cNvSpPr>
          <p:nvPr>
            <p:ph sz="half" idx="2"/>
          </p:nvPr>
        </p:nvSpPr>
        <p:spPr>
          <a:xfrm>
            <a:off x="4968791" y="1707086"/>
            <a:ext cx="3566160" cy="4023360"/>
          </a:xfrm>
        </p:spPr>
        <p:txBody>
          <a:bodyPr/>
          <a:lstStyle/>
          <a:p>
            <a:pPr marL="0" indent="0">
              <a:buNone/>
            </a:pPr>
            <a:r>
              <a:rPr lang="en-GB" dirty="0" smtClean="0"/>
              <a:t>Organisations on 9.2 and </a:t>
            </a:r>
            <a:r>
              <a:rPr lang="en-GB" dirty="0" err="1" smtClean="0"/>
              <a:t>Peopletools</a:t>
            </a:r>
            <a:r>
              <a:rPr lang="en-GB" dirty="0" smtClean="0"/>
              <a:t> 8.56 or later are going to have some new features or enhancements that cover, at least in part, some of the functionality that I’m talking about here.</a:t>
            </a:r>
            <a:endParaRPr lang="en-GB" dirty="0"/>
          </a:p>
        </p:txBody>
      </p:sp>
      <p:sp>
        <p:nvSpPr>
          <p:cNvPr id="5" name="Footer Placeholder 4"/>
          <p:cNvSpPr>
            <a:spLocks noGrp="1"/>
          </p:cNvSpPr>
          <p:nvPr>
            <p:ph type="ftr" sz="quarter" idx="11"/>
          </p:nvPr>
        </p:nvSpPr>
        <p:spPr/>
        <p:txBody>
          <a:bodyPr/>
          <a:lstStyle/>
          <a:p>
            <a:r>
              <a:rPr lang="en-US" dirty="0"/>
              <a:t>EMEA Alliance   22-23 October 2019</a:t>
            </a:r>
            <a:endParaRPr lang="en-US" dirty="0"/>
          </a:p>
        </p:txBody>
      </p:sp>
      <p:pic>
        <p:nvPicPr>
          <p:cNvPr id="2050" name="Picture 2" descr="Image result for not an exp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3776350"/>
            <a:ext cx="2694354" cy="26943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ld 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54" y="3908799"/>
            <a:ext cx="3639635" cy="242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885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240" y="467985"/>
            <a:ext cx="7290054" cy="1313922"/>
          </a:xfrm>
        </p:spPr>
        <p:txBody>
          <a:bodyPr/>
          <a:lstStyle/>
          <a:p>
            <a:r>
              <a:rPr lang="en-US" dirty="0" smtClean="0"/>
              <a:t>Related Content Service</a:t>
            </a:r>
            <a:endParaRPr lang="en-US" dirty="0"/>
          </a:p>
        </p:txBody>
      </p:sp>
      <p:sp>
        <p:nvSpPr>
          <p:cNvPr id="7" name="Content Placeholder 6"/>
          <p:cNvSpPr>
            <a:spLocks noGrp="1"/>
          </p:cNvSpPr>
          <p:nvPr>
            <p:ph sz="half" idx="1"/>
          </p:nvPr>
        </p:nvSpPr>
        <p:spPr>
          <a:xfrm>
            <a:off x="768096" y="2286000"/>
            <a:ext cx="1907371" cy="4023360"/>
          </a:xfrm>
        </p:spPr>
        <p:txBody>
          <a:bodyPr>
            <a:normAutofit/>
          </a:bodyPr>
          <a:lstStyle/>
          <a:p>
            <a:endParaRPr lang="en-GB" sz="1600" b="1" dirty="0"/>
          </a:p>
          <a:p>
            <a:endParaRPr lang="en-GB" sz="1600" b="1" dirty="0" smtClean="0"/>
          </a:p>
          <a:p>
            <a:r>
              <a:rPr lang="en-GB" sz="1600" b="1" dirty="0" smtClean="0"/>
              <a:t>Using Related Actions</a:t>
            </a:r>
            <a:endParaRPr lang="en-GB" sz="1600" b="1" dirty="0"/>
          </a:p>
          <a:p>
            <a:endParaRPr lang="en-GB" sz="1600" b="1" dirty="0" smtClean="0"/>
          </a:p>
          <a:p>
            <a:endParaRPr lang="en-GB" sz="1600" b="1" dirty="0" smtClean="0"/>
          </a:p>
          <a:p>
            <a:endParaRPr lang="en-GB" sz="1600" b="1" dirty="0"/>
          </a:p>
          <a:p>
            <a:endParaRPr lang="en-GB" sz="1600" b="1" dirty="0" smtClean="0"/>
          </a:p>
          <a:p>
            <a:endParaRPr lang="en-GB" sz="1600" b="1" dirty="0"/>
          </a:p>
          <a:p>
            <a:r>
              <a:rPr lang="en-GB" sz="1600" b="1" dirty="0" smtClean="0"/>
              <a:t>Page Level Related Actions</a:t>
            </a:r>
            <a:endParaRPr lang="en-GB" sz="1600" b="1" dirty="0"/>
          </a:p>
          <a:p>
            <a:endParaRPr lang="en-GB" sz="1600" dirty="0"/>
          </a:p>
          <a:p>
            <a:pPr marL="0" indent="0">
              <a:buNone/>
            </a:pPr>
            <a:endParaRPr lang="en-US" sz="1600"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9" name="Picture 8"/>
          <p:cNvPicPr/>
          <p:nvPr/>
        </p:nvPicPr>
        <p:blipFill>
          <a:blip r:embed="rId2"/>
          <a:stretch>
            <a:fillRect/>
          </a:stretch>
        </p:blipFill>
        <p:spPr>
          <a:xfrm>
            <a:off x="3154385" y="1342586"/>
            <a:ext cx="4903909" cy="3886341"/>
          </a:xfrm>
          <a:prstGeom prst="rect">
            <a:avLst/>
          </a:prstGeom>
          <a:ln w="28575">
            <a:solidFill>
              <a:schemeClr val="accent1"/>
            </a:solidFill>
          </a:ln>
        </p:spPr>
      </p:pic>
      <p:pic>
        <p:nvPicPr>
          <p:cNvPr id="10" name="Picture 9"/>
          <p:cNvPicPr/>
          <p:nvPr/>
        </p:nvPicPr>
        <p:blipFill>
          <a:blip r:embed="rId3"/>
          <a:stretch>
            <a:fillRect/>
          </a:stretch>
        </p:blipFill>
        <p:spPr>
          <a:xfrm>
            <a:off x="2675467" y="5468742"/>
            <a:ext cx="5924550" cy="832485"/>
          </a:xfrm>
          <a:prstGeom prst="rect">
            <a:avLst/>
          </a:prstGeom>
          <a:ln w="28575">
            <a:solidFill>
              <a:schemeClr val="accent1"/>
            </a:solidFill>
          </a:ln>
        </p:spPr>
      </p:pic>
    </p:spTree>
    <p:extLst>
      <p:ext uri="{BB962C8B-B14F-4D97-AF65-F5344CB8AC3E}">
        <p14:creationId xmlns:p14="http://schemas.microsoft.com/office/powerpoint/2010/main" val="336142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Tagging Fields as sensitive or important</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9" name="Picture 8"/>
          <p:cNvPicPr>
            <a:picLocks noChangeAspect="1"/>
          </p:cNvPicPr>
          <p:nvPr/>
        </p:nvPicPr>
        <p:blipFill>
          <a:blip r:embed="rId2"/>
          <a:stretch>
            <a:fillRect/>
          </a:stretch>
        </p:blipFill>
        <p:spPr>
          <a:xfrm>
            <a:off x="598837" y="1889528"/>
            <a:ext cx="7628571" cy="4485714"/>
          </a:xfrm>
          <a:prstGeom prst="rect">
            <a:avLst/>
          </a:prstGeom>
        </p:spPr>
      </p:pic>
    </p:spTree>
    <p:extLst>
      <p:ext uri="{BB962C8B-B14F-4D97-AF65-F5344CB8AC3E}">
        <p14:creationId xmlns:p14="http://schemas.microsoft.com/office/powerpoint/2010/main" val="132452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Tagging Service Indicators/Checklists</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5" name="Picture 4"/>
          <p:cNvPicPr>
            <a:picLocks noChangeAspect="1"/>
          </p:cNvPicPr>
          <p:nvPr/>
        </p:nvPicPr>
        <p:blipFill>
          <a:blip r:embed="rId2"/>
          <a:stretch>
            <a:fillRect/>
          </a:stretch>
        </p:blipFill>
        <p:spPr>
          <a:xfrm>
            <a:off x="619790" y="1874496"/>
            <a:ext cx="5225457" cy="3359753"/>
          </a:xfrm>
          <a:prstGeom prst="rect">
            <a:avLst/>
          </a:prstGeom>
        </p:spPr>
      </p:pic>
      <p:pic>
        <p:nvPicPr>
          <p:cNvPr id="6" name="Picture 5"/>
          <p:cNvPicPr>
            <a:picLocks noChangeAspect="1"/>
          </p:cNvPicPr>
          <p:nvPr/>
        </p:nvPicPr>
        <p:blipFill>
          <a:blip r:embed="rId3"/>
          <a:stretch>
            <a:fillRect/>
          </a:stretch>
        </p:blipFill>
        <p:spPr>
          <a:xfrm>
            <a:off x="3440581" y="4044988"/>
            <a:ext cx="5379570" cy="2159918"/>
          </a:xfrm>
          <a:prstGeom prst="rect">
            <a:avLst/>
          </a:prstGeom>
        </p:spPr>
      </p:pic>
    </p:spTree>
    <p:extLst>
      <p:ext uri="{BB962C8B-B14F-4D97-AF65-F5344CB8AC3E}">
        <p14:creationId xmlns:p14="http://schemas.microsoft.com/office/powerpoint/2010/main" val="207862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Tree</a:t>
            </a:r>
            <a:endParaRPr lang="en-US" dirty="0"/>
          </a:p>
        </p:txBody>
      </p:sp>
      <p:sp>
        <p:nvSpPr>
          <p:cNvPr id="7" name="Content Placeholder 6"/>
          <p:cNvSpPr>
            <a:spLocks noGrp="1"/>
          </p:cNvSpPr>
          <p:nvPr>
            <p:ph sz="half" idx="1"/>
          </p:nvPr>
        </p:nvSpPr>
        <p:spPr>
          <a:xfrm>
            <a:off x="4413123" y="1080579"/>
            <a:ext cx="4082291" cy="4023360"/>
          </a:xfrm>
        </p:spPr>
        <p:txBody>
          <a:bodyPr>
            <a:normAutofit/>
          </a:bodyPr>
          <a:lstStyle/>
          <a:p>
            <a:r>
              <a:rPr lang="en-GB" sz="1600" dirty="0" smtClean="0"/>
              <a:t>Set up new UoN Custom Query Tree – including one for restricted data items</a:t>
            </a:r>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6" name="Picture 5"/>
          <p:cNvPicPr>
            <a:picLocks noChangeAspect="1"/>
          </p:cNvPicPr>
          <p:nvPr/>
        </p:nvPicPr>
        <p:blipFill>
          <a:blip r:embed="rId2"/>
          <a:stretch>
            <a:fillRect/>
          </a:stretch>
        </p:blipFill>
        <p:spPr>
          <a:xfrm>
            <a:off x="105905" y="1592643"/>
            <a:ext cx="9038095" cy="5152381"/>
          </a:xfrm>
          <a:prstGeom prst="rect">
            <a:avLst/>
          </a:prstGeom>
        </p:spPr>
      </p:pic>
    </p:spTree>
    <p:extLst>
      <p:ext uri="{BB962C8B-B14F-4D97-AF65-F5344CB8AC3E}">
        <p14:creationId xmlns:p14="http://schemas.microsoft.com/office/powerpoint/2010/main" val="343707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Tree</a:t>
            </a:r>
            <a:endParaRPr lang="en-US" dirty="0"/>
          </a:p>
        </p:txBody>
      </p:sp>
      <p:sp>
        <p:nvSpPr>
          <p:cNvPr id="7" name="Content Placeholder 6"/>
          <p:cNvSpPr>
            <a:spLocks noGrp="1"/>
          </p:cNvSpPr>
          <p:nvPr>
            <p:ph sz="half" idx="1"/>
          </p:nvPr>
        </p:nvSpPr>
        <p:spPr>
          <a:xfrm>
            <a:off x="4413123" y="1080579"/>
            <a:ext cx="4082291" cy="4023360"/>
          </a:xfrm>
        </p:spPr>
        <p:txBody>
          <a:bodyPr>
            <a:normAutofit/>
          </a:bodyPr>
          <a:lstStyle/>
          <a:p>
            <a:r>
              <a:rPr lang="en-US" sz="1600" dirty="0" smtClean="0"/>
              <a:t>In Query Access Manager this lists </a:t>
            </a:r>
            <a:r>
              <a:rPr lang="en-US" sz="1600" dirty="0"/>
              <a:t>the tables that are restricted</a:t>
            </a:r>
            <a:r>
              <a:rPr lang="en-US" sz="1600" dirty="0" smtClean="0"/>
              <a:t>.</a:t>
            </a:r>
            <a:endParaRPr lang="en-US" sz="1600" dirty="0"/>
          </a:p>
          <a:p>
            <a:r>
              <a:rPr lang="en-US" sz="1600" dirty="0" smtClean="0"/>
              <a:t>And in Permissions and Roles we mapped these to our User Roles</a:t>
            </a:r>
            <a:endParaRPr lang="en-GB" sz="1600" dirty="0" smtClean="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4" name="Picture 3"/>
          <p:cNvPicPr>
            <a:picLocks noChangeAspect="1"/>
          </p:cNvPicPr>
          <p:nvPr/>
        </p:nvPicPr>
        <p:blipFill>
          <a:blip r:embed="rId2"/>
          <a:stretch>
            <a:fillRect/>
          </a:stretch>
        </p:blipFill>
        <p:spPr>
          <a:xfrm>
            <a:off x="239405" y="2339163"/>
            <a:ext cx="4294635" cy="3697797"/>
          </a:xfrm>
          <a:prstGeom prst="rect">
            <a:avLst/>
          </a:prstGeom>
        </p:spPr>
      </p:pic>
      <p:pic>
        <p:nvPicPr>
          <p:cNvPr id="5" name="Picture 4"/>
          <p:cNvPicPr>
            <a:picLocks noChangeAspect="1"/>
          </p:cNvPicPr>
          <p:nvPr/>
        </p:nvPicPr>
        <p:blipFill>
          <a:blip r:embed="rId3"/>
          <a:stretch>
            <a:fillRect/>
          </a:stretch>
        </p:blipFill>
        <p:spPr>
          <a:xfrm>
            <a:off x="4091791" y="2442290"/>
            <a:ext cx="4724954" cy="2318422"/>
          </a:xfrm>
          <a:prstGeom prst="rect">
            <a:avLst/>
          </a:prstGeom>
        </p:spPr>
      </p:pic>
      <p:pic>
        <p:nvPicPr>
          <p:cNvPr id="8" name="Picture 7"/>
          <p:cNvPicPr>
            <a:picLocks noChangeAspect="1"/>
          </p:cNvPicPr>
          <p:nvPr/>
        </p:nvPicPr>
        <p:blipFill>
          <a:blip r:embed="rId4"/>
          <a:stretch>
            <a:fillRect/>
          </a:stretch>
        </p:blipFill>
        <p:spPr>
          <a:xfrm>
            <a:off x="4214822" y="4739840"/>
            <a:ext cx="4478891" cy="2035230"/>
          </a:xfrm>
          <a:prstGeom prst="rect">
            <a:avLst/>
          </a:prstGeom>
        </p:spPr>
      </p:pic>
    </p:spTree>
    <p:extLst>
      <p:ext uri="{BB962C8B-B14F-4D97-AF65-F5344CB8AC3E}">
        <p14:creationId xmlns:p14="http://schemas.microsoft.com/office/powerpoint/2010/main" val="4189813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Actions taken</a:t>
            </a:r>
            <a:endParaRPr lang="en-US" dirty="0"/>
          </a:p>
        </p:txBody>
      </p:sp>
      <p:sp>
        <p:nvSpPr>
          <p:cNvPr id="7" name="Content Placeholder 6"/>
          <p:cNvSpPr>
            <a:spLocks noGrp="1"/>
          </p:cNvSpPr>
          <p:nvPr>
            <p:ph sz="half" idx="1"/>
          </p:nvPr>
        </p:nvSpPr>
        <p:spPr>
          <a:xfrm>
            <a:off x="768096" y="2286000"/>
            <a:ext cx="7836642" cy="4023360"/>
          </a:xfrm>
        </p:spPr>
        <p:txBody>
          <a:bodyPr>
            <a:normAutofit/>
          </a:bodyPr>
          <a:lstStyle/>
          <a:p>
            <a:r>
              <a:rPr lang="en-GB" sz="1600" dirty="0" smtClean="0"/>
              <a:t>Page Section Level Security – we used this to remove from view certain sections of specific pages depending on your security</a:t>
            </a:r>
          </a:p>
          <a:p>
            <a:r>
              <a:rPr lang="en-GB" sz="1600" dirty="0" smtClean="0"/>
              <a:t>Monitoring downloads – we have the ability to monitor downloads over a specified size. This is problematic because of the load that this pulls but the functionality exists and when we make the move to IAAS (or similar) this can be brought to a lower level (aligning to GDPR less than 100 records)</a:t>
            </a:r>
          </a:p>
          <a:p>
            <a:r>
              <a:rPr lang="en-GB" sz="1600" dirty="0" smtClean="0"/>
              <a:t>Academic colleagues have a very different view in Campus Solutions than administrative colleagues. Access is restricted by associations built via Advisor, Instructor, Plan or Academic Org. This means that although they can use basic queries (without restricted data in them) to see information about any student, they otherwise have to have an association through one of the above mechanisms to access the Student Record</a:t>
            </a:r>
          </a:p>
          <a:p>
            <a:r>
              <a:rPr lang="en-GB" sz="1600" dirty="0" smtClean="0"/>
              <a:t>Download warnings – we’ve placed several download warnings in the system reminding people that they are creating new data assets by downloading information that they must be handled in compliance with GDPR (and pointing to our internal information)</a:t>
            </a:r>
          </a:p>
          <a:p>
            <a:endParaRPr lang="en-GB" sz="1600" dirty="0" smtClean="0"/>
          </a:p>
          <a:p>
            <a:endParaRPr lang="en-GB" sz="1600" dirty="0" smtClean="0"/>
          </a:p>
          <a:p>
            <a:endParaRPr lang="en-GB" sz="1600" dirty="0"/>
          </a:p>
          <a:p>
            <a:pPr marL="0" indent="0">
              <a:buNone/>
            </a:pPr>
            <a:endParaRPr lang="en-US" sz="1600" dirty="0"/>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4244437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 and Questions</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1478" y="1627112"/>
            <a:ext cx="7122485" cy="4685012"/>
          </a:xfrm>
        </p:spPr>
      </p:pic>
    </p:spTree>
    <p:extLst>
      <p:ext uri="{BB962C8B-B14F-4D97-AF65-F5344CB8AC3E}">
        <p14:creationId xmlns:p14="http://schemas.microsoft.com/office/powerpoint/2010/main" val="3065622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presenter</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t>Ellen Salway</a:t>
            </a:r>
            <a:endParaRPr lang="en-US" dirty="0"/>
          </a:p>
        </p:txBody>
      </p:sp>
      <p:sp>
        <p:nvSpPr>
          <p:cNvPr id="4" name="Content Placeholder 3"/>
          <p:cNvSpPr>
            <a:spLocks noGrp="1"/>
          </p:cNvSpPr>
          <p:nvPr>
            <p:ph sz="half" idx="2"/>
          </p:nvPr>
        </p:nvSpPr>
        <p:spPr>
          <a:xfrm>
            <a:off x="768096" y="2967788"/>
            <a:ext cx="3566160" cy="1446168"/>
          </a:xfrm>
        </p:spPr>
        <p:txBody>
          <a:bodyPr>
            <a:normAutofit lnSpcReduction="10000"/>
          </a:bodyPr>
          <a:lstStyle/>
          <a:p>
            <a:r>
              <a:rPr lang="en-US" dirty="0" smtClean="0"/>
              <a:t>Head of Service Quality, Student Services</a:t>
            </a:r>
            <a:endParaRPr lang="en-US" dirty="0"/>
          </a:p>
          <a:p>
            <a:r>
              <a:rPr lang="en-US" dirty="0" smtClean="0"/>
              <a:t>University of Nottingham</a:t>
            </a:r>
            <a:endParaRPr lang="en-US" dirty="0"/>
          </a:p>
          <a:p>
            <a:r>
              <a:rPr lang="en-US" dirty="0" smtClean="0"/>
              <a:t>ellen.salway@nottingham.ac.uk</a:t>
            </a:r>
            <a:endParaRPr lang="en-US" dirty="0"/>
          </a:p>
        </p:txBody>
      </p:sp>
      <p:sp>
        <p:nvSpPr>
          <p:cNvPr id="10"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schemeClr val="tx1"/>
                </a:solidFill>
              </a:rPr>
              <a:t>all Alliance presentations will be available for download from the Conference Site</a:t>
            </a:r>
          </a:p>
        </p:txBody>
      </p:sp>
      <p:sp>
        <p:nvSpPr>
          <p:cNvPr id="7" name="Footer Placeholder 6"/>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1852097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river with a city in the background&#10;&#10;Description generated with very high confidence">
            <a:extLst>
              <a:ext uri="{FF2B5EF4-FFF2-40B4-BE49-F238E27FC236}">
                <a16:creationId xmlns:a16="http://schemas.microsoft.com/office/drawing/2014/main" xmlns="" id="{42E6250F-7083-4E74-AF32-3D4D27FFB70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572" r="10572"/>
          <a:stretch>
            <a:fillRect/>
          </a:stretch>
        </p:blipFill>
        <p:spPr/>
      </p:pic>
      <p:sp>
        <p:nvSpPr>
          <p:cNvPr id="2" name="Title 1"/>
          <p:cNvSpPr>
            <a:spLocks noGrp="1"/>
          </p:cNvSpPr>
          <p:nvPr>
            <p:ph type="title"/>
          </p:nvPr>
        </p:nvSpPr>
        <p:spPr/>
        <p:txBody>
          <a:bodyPr/>
          <a:lstStyle/>
          <a:p>
            <a:r>
              <a:rPr lang="en-US" dirty="0"/>
              <a:t>THANK YOU!</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dirty="0"/>
              <a:t>EMEA Alliance   22-23 October 2019</a:t>
            </a:r>
          </a:p>
        </p:txBody>
      </p:sp>
      <p:pic>
        <p:nvPicPr>
          <p:cNvPr id="13" name="Picture 12" descr="A close up of a sign&#10;&#10;Description generated with very high confidence">
            <a:extLst>
              <a:ext uri="{FF2B5EF4-FFF2-40B4-BE49-F238E27FC236}">
                <a16:creationId xmlns:a16="http://schemas.microsoft.com/office/drawing/2014/main" xmlns="" id="{3E00A670-3311-4E8A-B0B2-92927AA1117A}"/>
              </a:ext>
            </a:extLst>
          </p:cNvPr>
          <p:cNvPicPr>
            <a:picLocks noChangeAspect="1"/>
          </p:cNvPicPr>
          <p:nvPr/>
        </p:nvPicPr>
        <p:blipFill>
          <a:blip r:embed="rId4" cstate="print">
            <a:clrChange>
              <a:clrFrom>
                <a:srgbClr val="FEFFFD"/>
              </a:clrFrom>
              <a:clrTo>
                <a:srgbClr val="FEFFFD">
                  <a:alpha val="0"/>
                </a:srgbClr>
              </a:clrTo>
            </a:clrChange>
            <a:extLst>
              <a:ext uri="{28A0092B-C50C-407E-A947-70E740481C1C}">
                <a14:useLocalDpi xmlns:a14="http://schemas.microsoft.com/office/drawing/2010/main" val="0"/>
              </a:ext>
            </a:extLst>
          </a:blip>
          <a:stretch>
            <a:fillRect/>
          </a:stretch>
        </p:blipFill>
        <p:spPr>
          <a:xfrm>
            <a:off x="6627325" y="4960138"/>
            <a:ext cx="1773799" cy="1352746"/>
          </a:xfrm>
          <a:prstGeom prst="rect">
            <a:avLst/>
          </a:prstGeom>
        </p:spPr>
      </p:pic>
    </p:spTree>
    <p:extLst>
      <p:ext uri="{BB962C8B-B14F-4D97-AF65-F5344CB8AC3E}">
        <p14:creationId xmlns:p14="http://schemas.microsoft.com/office/powerpoint/2010/main" val="104390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Nottingham</a:t>
            </a:r>
            <a:endParaRPr lang="en-US" dirty="0"/>
          </a:p>
        </p:txBody>
      </p:sp>
      <p:sp>
        <p:nvSpPr>
          <p:cNvPr id="4" name="Text Placeholder 3"/>
          <p:cNvSpPr>
            <a:spLocks noGrp="1"/>
          </p:cNvSpPr>
          <p:nvPr>
            <p:ph type="body" sz="half" idx="2"/>
          </p:nvPr>
        </p:nvSpPr>
        <p:spPr>
          <a:xfrm>
            <a:off x="6457950" y="4024923"/>
            <a:ext cx="2400300" cy="2398255"/>
          </a:xfrm>
        </p:spPr>
        <p:txBody>
          <a:bodyPr>
            <a:normAutofit/>
          </a:bodyPr>
          <a:lstStyle/>
          <a:p>
            <a:r>
              <a:rPr lang="en-US" dirty="0" smtClean="0"/>
              <a:t>Campuses in UK, China &amp; Malaysia</a:t>
            </a:r>
          </a:p>
          <a:p>
            <a:r>
              <a:rPr lang="en-US" dirty="0" smtClean="0"/>
              <a:t>Gold Teaching Excellence Framework recognition</a:t>
            </a:r>
          </a:p>
          <a:p>
            <a:r>
              <a:rPr lang="en-US" dirty="0" smtClean="0"/>
              <a:t>96 QS World Ranking 2020</a:t>
            </a:r>
          </a:p>
          <a:p>
            <a:r>
              <a:rPr lang="en-US" dirty="0" smtClean="0"/>
              <a:t>19 Complete University Guide Ranking 2020</a:t>
            </a:r>
            <a:endParaRPr lang="en-US" dirty="0"/>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3822" t="7868" r="6974" b="515"/>
          <a:stretch/>
        </p:blipFill>
        <p:spPr>
          <a:xfrm>
            <a:off x="0" y="313259"/>
            <a:ext cx="9144000" cy="3559775"/>
          </a:xfrm>
        </p:spPr>
      </p:pic>
    </p:spTree>
    <p:extLst>
      <p:ext uri="{BB962C8B-B14F-4D97-AF65-F5344CB8AC3E}">
        <p14:creationId xmlns:p14="http://schemas.microsoft.com/office/powerpoint/2010/main" val="3108970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&amp; ORACLE</a:t>
            </a:r>
          </a:p>
        </p:txBody>
      </p:sp>
      <p:sp>
        <p:nvSpPr>
          <p:cNvPr id="4" name="Text Placeholder 3"/>
          <p:cNvSpPr>
            <a:spLocks noGrp="1"/>
          </p:cNvSpPr>
          <p:nvPr>
            <p:ph type="body" sz="half" idx="2"/>
          </p:nvPr>
        </p:nvSpPr>
        <p:spPr/>
        <p:txBody>
          <a:bodyPr>
            <a:normAutofit/>
          </a:bodyPr>
          <a:lstStyle/>
          <a:p>
            <a:r>
              <a:rPr lang="en-GB" dirty="0" smtClean="0"/>
              <a:t>Campus </a:t>
            </a:r>
            <a:r>
              <a:rPr lang="en-GB" dirty="0"/>
              <a:t>9.0</a:t>
            </a:r>
          </a:p>
          <a:p>
            <a:r>
              <a:rPr lang="en-GB" dirty="0"/>
              <a:t>Bundles 52</a:t>
            </a:r>
          </a:p>
          <a:p>
            <a:r>
              <a:rPr lang="en-GB" dirty="0"/>
              <a:t>People tools </a:t>
            </a:r>
            <a:r>
              <a:rPr lang="en-GB" dirty="0" smtClean="0"/>
              <a:t>8.55.14</a:t>
            </a:r>
          </a:p>
          <a:p>
            <a:r>
              <a:rPr lang="en-GB" dirty="0" smtClean="0"/>
              <a:t>OBI </a:t>
            </a:r>
            <a:r>
              <a:rPr lang="en-GB" dirty="0"/>
              <a:t>12.2.1.3.0</a:t>
            </a:r>
          </a:p>
        </p:txBody>
      </p:sp>
      <p:sp>
        <p:nvSpPr>
          <p:cNvPr id="3" name="Footer Placeholder 2"/>
          <p:cNvSpPr>
            <a:spLocks noGrp="1"/>
          </p:cNvSpPr>
          <p:nvPr>
            <p:ph type="ftr" sz="quarter" idx="11"/>
          </p:nvPr>
        </p:nvSpPr>
        <p:spPr/>
        <p:txBody>
          <a:bodyPr/>
          <a:lstStyle/>
          <a:p>
            <a:r>
              <a:rPr lang="en-US" dirty="0"/>
              <a:t>EMEA Alliance   22-23 October 2019</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2493" b="12493"/>
          <a:stretch>
            <a:fillRect/>
          </a:stretch>
        </p:blipFill>
        <p:spPr/>
      </p:pic>
    </p:spTree>
    <p:extLst>
      <p:ext uri="{BB962C8B-B14F-4D97-AF65-F5344CB8AC3E}">
        <p14:creationId xmlns:p14="http://schemas.microsoft.com/office/powerpoint/2010/main" val="3348978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the University</a:t>
            </a:r>
          </a:p>
        </p:txBody>
      </p:sp>
      <p:sp>
        <p:nvSpPr>
          <p:cNvPr id="3" name="Content Placeholder 2"/>
          <p:cNvSpPr>
            <a:spLocks noGrp="1"/>
          </p:cNvSpPr>
          <p:nvPr>
            <p:ph idx="1"/>
          </p:nvPr>
        </p:nvSpPr>
        <p:spPr/>
        <p:txBody>
          <a:bodyPr>
            <a:normAutofit lnSpcReduction="10000"/>
          </a:bodyPr>
          <a:lstStyle/>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Founded as Nottingham College in 1881</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1928 moved to University Park</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Granted University status in 1948</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1970 opened our Medical School</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1999 opened the Jubilee Campus</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2000 our Malaysia campus was opened</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2005 Kings Meadow Campus was purchased</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2006 China Ningbo Campus opened</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2007 School of Veterinary Medicine and Science opened</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 Approximately 46,000 students across the three campuses</a:t>
            </a:r>
          </a:p>
          <a:p>
            <a:pPr marL="0" indent="0">
              <a:buNone/>
            </a:pPr>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4017560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the Implementation</a:t>
            </a:r>
          </a:p>
        </p:txBody>
      </p:sp>
      <p:sp>
        <p:nvSpPr>
          <p:cNvPr id="3" name="Content Placeholder 2"/>
          <p:cNvSpPr>
            <a:spLocks noGrp="1"/>
          </p:cNvSpPr>
          <p:nvPr>
            <p:ph idx="1"/>
          </p:nvPr>
        </p:nvSpPr>
        <p:spPr>
          <a:xfrm>
            <a:off x="768095" y="2084832"/>
            <a:ext cx="7290055" cy="4023360"/>
          </a:xfrm>
        </p:spPr>
        <p:txBody>
          <a:bodyPr>
            <a:normAutofit/>
          </a:bodyPr>
          <a:lstStyle/>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Project Transform initiated in 2014</a:t>
            </a:r>
          </a:p>
          <a:p>
            <a:pPr marL="34290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September 2015 UK campus UCAS Admissions Go Live</a:t>
            </a:r>
          </a:p>
          <a:p>
            <a:pPr marL="342900" lvl="0" indent="-342900" algn="just" fontAlgn="ctr">
              <a:spcBef>
                <a:spcPts val="600"/>
              </a:spcBef>
              <a:spcAft>
                <a:spcPts val="0"/>
              </a:spcAft>
              <a:buFont typeface="+mj-lt"/>
              <a:buAutoNum type="arabicPeriod"/>
              <a:tabLst>
                <a:tab pos="228600" algn="l"/>
              </a:tabLst>
            </a:pPr>
            <a:r>
              <a:rPr lang="en-GB" dirty="0" smtClean="0">
                <a:solidFill>
                  <a:srgbClr val="000000"/>
                </a:solidFill>
                <a:ea typeface="Times New Roman" panose="02020603050405020304" pitchFamily="18" charset="0"/>
                <a:cs typeface="Times New Roman" panose="02020603050405020304" pitchFamily="18" charset="0"/>
              </a:rPr>
              <a:t>Restructure </a:t>
            </a:r>
            <a:r>
              <a:rPr lang="en-GB" dirty="0">
                <a:solidFill>
                  <a:srgbClr val="000000"/>
                </a:solidFill>
                <a:ea typeface="Times New Roman" panose="02020603050405020304" pitchFamily="18" charset="0"/>
                <a:cs typeface="Times New Roman" panose="02020603050405020304" pitchFamily="18" charset="0"/>
              </a:rPr>
              <a:t>of student administration services (Aug 2016)</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January 2017 Malaysia campus Go Live</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April 2017 China campus Go Live</a:t>
            </a: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January 2019 UK campus Student Record Go </a:t>
            </a:r>
            <a:r>
              <a:rPr lang="en-GB" dirty="0" smtClean="0">
                <a:solidFill>
                  <a:srgbClr val="000000"/>
                </a:solidFill>
                <a:ea typeface="Times New Roman" panose="02020603050405020304" pitchFamily="18" charset="0"/>
                <a:cs typeface="Times New Roman" panose="02020603050405020304" pitchFamily="18" charset="0"/>
              </a:rPr>
              <a:t>Live</a:t>
            </a:r>
          </a:p>
          <a:p>
            <a:pPr marL="34290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August 2019 UK campus Student Finance Go </a:t>
            </a:r>
            <a:r>
              <a:rPr lang="en-GB" dirty="0" smtClean="0">
                <a:solidFill>
                  <a:srgbClr val="000000"/>
                </a:solidFill>
                <a:ea typeface="Times New Roman" panose="02020603050405020304" pitchFamily="18" charset="0"/>
                <a:cs typeface="Times New Roman" panose="02020603050405020304" pitchFamily="18" charset="0"/>
              </a:rPr>
              <a:t>Live</a:t>
            </a:r>
            <a:endParaRPr lang="en-GB" dirty="0">
              <a:solidFill>
                <a:srgbClr val="000000"/>
              </a:solidFill>
              <a:ea typeface="Times New Roman" panose="02020603050405020304" pitchFamily="18" charset="0"/>
              <a:cs typeface="Times New Roman" panose="02020603050405020304" pitchFamily="18" charset="0"/>
            </a:endParaRPr>
          </a:p>
          <a:p>
            <a:pPr marL="342900" lvl="0" indent="-342900" algn="just" fontAlgn="ctr">
              <a:spcBef>
                <a:spcPts val="600"/>
              </a:spcBef>
              <a:spcAft>
                <a:spcPts val="0"/>
              </a:spcAft>
              <a:buFont typeface="+mj-lt"/>
              <a:buAutoNum type="arabicPeriod"/>
              <a:tabLst>
                <a:tab pos="228600" algn="l"/>
              </a:tabLst>
            </a:pPr>
            <a:r>
              <a:rPr lang="en-GB" dirty="0">
                <a:solidFill>
                  <a:srgbClr val="000000"/>
                </a:solidFill>
                <a:ea typeface="Times New Roman" panose="02020603050405020304" pitchFamily="18" charset="0"/>
                <a:cs typeface="Times New Roman" panose="02020603050405020304" pitchFamily="18" charset="0"/>
              </a:rPr>
              <a:t>Approx. 400 staff in Student Services, 7000 staff in total across the UK campus</a:t>
            </a:r>
            <a:endParaRPr lang="en-US" dirty="0"/>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742105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presentation</a:t>
            </a:r>
            <a:endParaRPr lang="en-US" dirty="0"/>
          </a:p>
        </p:txBody>
      </p:sp>
      <p:sp>
        <p:nvSpPr>
          <p:cNvPr id="3" name="Content Placeholder 2"/>
          <p:cNvSpPr>
            <a:spLocks noGrp="1"/>
          </p:cNvSpPr>
          <p:nvPr>
            <p:ph idx="1"/>
          </p:nvPr>
        </p:nvSpPr>
        <p:spPr/>
        <p:txBody>
          <a:bodyPr/>
          <a:lstStyle/>
          <a:p>
            <a:r>
              <a:rPr lang="en-GB" dirty="0"/>
              <a:t>This session will describe a Process Owners journey through definition, testing and implementation of various customizations in Campus Solutions which sought to support the University of Nottingham's compliance with the General Data Protection Regulations (GDPR) which came into force in 2018.</a:t>
            </a:r>
          </a:p>
          <a:p>
            <a:r>
              <a:rPr lang="en-GB" dirty="0"/>
              <a:t>The University of Nottingham implemented 9.0 version of Campus Solutions within a year of the launch of GDPR. This provided an opportunity prior to implementation to review and customize enhancements to security and audit capabilities. The review covered sensitive and important data, service indicators, comments, checklists and communications, queries and reports. The presentation will outline the journey taken by a GDPR novice and show the end user impact of the customizations.</a:t>
            </a:r>
          </a:p>
        </p:txBody>
      </p:sp>
      <p:sp>
        <p:nvSpPr>
          <p:cNvPr id="4" name="Footer Placeholder 3"/>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3140260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be covered</a:t>
            </a:r>
            <a:endParaRPr lang="en-US" dirty="0"/>
          </a:p>
        </p:txBody>
      </p:sp>
      <p:sp>
        <p:nvSpPr>
          <p:cNvPr id="5" name="Rounded Rectangle 4"/>
          <p:cNvSpPr/>
          <p:nvPr/>
        </p:nvSpPr>
        <p:spPr>
          <a:xfrm rot="2700000">
            <a:off x="750305" y="2258382"/>
            <a:ext cx="2146155" cy="21461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351734" y="2292883"/>
            <a:ext cx="568059" cy="5680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TextBox 12"/>
          <p:cNvSpPr txBox="1"/>
          <p:nvPr/>
        </p:nvSpPr>
        <p:spPr>
          <a:xfrm>
            <a:off x="784804" y="2793210"/>
            <a:ext cx="2059994" cy="1200329"/>
          </a:xfrm>
          <a:prstGeom prst="rect">
            <a:avLst/>
          </a:prstGeom>
          <a:noFill/>
        </p:spPr>
        <p:txBody>
          <a:bodyPr wrap="square" rtlCol="0">
            <a:spAutoFit/>
          </a:bodyPr>
          <a:lstStyle/>
          <a:p>
            <a:pPr algn="ctr"/>
            <a:r>
              <a:rPr lang="en-US" dirty="0" smtClean="0">
                <a:solidFill>
                  <a:schemeClr val="bg1"/>
                </a:solidFill>
              </a:rPr>
              <a:t>THE BASICS</a:t>
            </a:r>
          </a:p>
          <a:p>
            <a:pPr algn="ctr"/>
            <a:r>
              <a:rPr lang="en-US" dirty="0" smtClean="0">
                <a:solidFill>
                  <a:schemeClr val="bg1"/>
                </a:solidFill>
              </a:rPr>
              <a:t>GDPR Important bits, Logic followed and Consultation</a:t>
            </a:r>
            <a:endParaRPr lang="en-US" dirty="0">
              <a:solidFill>
                <a:schemeClr val="bg1"/>
              </a:solidFill>
            </a:endParaRPr>
          </a:p>
        </p:txBody>
      </p:sp>
      <p:sp>
        <p:nvSpPr>
          <p:cNvPr id="17" name="Rounded Rectangle 16"/>
          <p:cNvSpPr/>
          <p:nvPr/>
        </p:nvSpPr>
        <p:spPr>
          <a:xfrm rot="2700000">
            <a:off x="2645921" y="3996429"/>
            <a:ext cx="2146155" cy="21461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247350" y="4030930"/>
            <a:ext cx="568059" cy="5680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TextBox 18"/>
          <p:cNvSpPr txBox="1"/>
          <p:nvPr/>
        </p:nvSpPr>
        <p:spPr>
          <a:xfrm>
            <a:off x="2680420" y="4531257"/>
            <a:ext cx="2059994" cy="1200329"/>
          </a:xfrm>
          <a:prstGeom prst="rect">
            <a:avLst/>
          </a:prstGeom>
          <a:noFill/>
        </p:spPr>
        <p:txBody>
          <a:bodyPr wrap="square" rtlCol="0">
            <a:spAutoFit/>
          </a:bodyPr>
          <a:lstStyle/>
          <a:p>
            <a:pPr algn="ctr"/>
            <a:r>
              <a:rPr lang="en-US" dirty="0">
                <a:solidFill>
                  <a:schemeClr val="bg1"/>
                </a:solidFill>
              </a:rPr>
              <a:t>WHAT</a:t>
            </a:r>
          </a:p>
          <a:p>
            <a:pPr algn="ctr"/>
            <a:r>
              <a:rPr lang="en-US" dirty="0">
                <a:solidFill>
                  <a:schemeClr val="bg1"/>
                </a:solidFill>
              </a:rPr>
              <a:t>Decisions on what to secure (which info) </a:t>
            </a:r>
          </a:p>
          <a:p>
            <a:pPr algn="ctr"/>
            <a:endParaRPr lang="en-US" dirty="0">
              <a:solidFill>
                <a:schemeClr val="bg1"/>
              </a:solidFill>
            </a:endParaRPr>
          </a:p>
        </p:txBody>
      </p:sp>
      <p:sp>
        <p:nvSpPr>
          <p:cNvPr id="20" name="Rounded Rectangle 19"/>
          <p:cNvSpPr/>
          <p:nvPr/>
        </p:nvSpPr>
        <p:spPr>
          <a:xfrm rot="2700000">
            <a:off x="4553356" y="2194599"/>
            <a:ext cx="2146155" cy="21461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54785" y="2229100"/>
            <a:ext cx="568059" cy="5680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TextBox 21"/>
          <p:cNvSpPr txBox="1"/>
          <p:nvPr/>
        </p:nvSpPr>
        <p:spPr>
          <a:xfrm>
            <a:off x="4587855" y="2729427"/>
            <a:ext cx="2059994" cy="923330"/>
          </a:xfrm>
          <a:prstGeom prst="rect">
            <a:avLst/>
          </a:prstGeom>
          <a:noFill/>
        </p:spPr>
        <p:txBody>
          <a:bodyPr wrap="square" rtlCol="0">
            <a:spAutoFit/>
          </a:bodyPr>
          <a:lstStyle/>
          <a:p>
            <a:pPr algn="ctr"/>
            <a:r>
              <a:rPr lang="en-US" dirty="0">
                <a:solidFill>
                  <a:schemeClr val="bg1"/>
                </a:solidFill>
              </a:rPr>
              <a:t>WHERE</a:t>
            </a:r>
          </a:p>
          <a:p>
            <a:pPr algn="ctr"/>
            <a:r>
              <a:rPr lang="en-US" dirty="0">
                <a:solidFill>
                  <a:schemeClr val="bg1"/>
                </a:solidFill>
              </a:rPr>
              <a:t>Where was this information found</a:t>
            </a:r>
          </a:p>
        </p:txBody>
      </p:sp>
      <p:sp>
        <p:nvSpPr>
          <p:cNvPr id="23" name="Rounded Rectangle 22"/>
          <p:cNvSpPr/>
          <p:nvPr/>
        </p:nvSpPr>
        <p:spPr>
          <a:xfrm rot="2700000">
            <a:off x="6419853" y="3943513"/>
            <a:ext cx="2146155" cy="21461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021282" y="3978014"/>
            <a:ext cx="568059" cy="5680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5" name="TextBox 24"/>
          <p:cNvSpPr txBox="1"/>
          <p:nvPr/>
        </p:nvSpPr>
        <p:spPr>
          <a:xfrm>
            <a:off x="6454352" y="4478341"/>
            <a:ext cx="2059994" cy="1200329"/>
          </a:xfrm>
          <a:prstGeom prst="rect">
            <a:avLst/>
          </a:prstGeom>
          <a:noFill/>
        </p:spPr>
        <p:txBody>
          <a:bodyPr wrap="square" rtlCol="0">
            <a:spAutoFit/>
          </a:bodyPr>
          <a:lstStyle/>
          <a:p>
            <a:pPr algn="ctr"/>
            <a:r>
              <a:rPr lang="en-US" dirty="0">
                <a:solidFill>
                  <a:schemeClr val="bg1"/>
                </a:solidFill>
              </a:rPr>
              <a:t>HOW</a:t>
            </a:r>
          </a:p>
          <a:p>
            <a:pPr algn="ctr"/>
            <a:r>
              <a:rPr lang="en-US" dirty="0" smtClean="0">
                <a:solidFill>
                  <a:schemeClr val="bg1"/>
                </a:solidFill>
              </a:rPr>
              <a:t>The technical bit (which I’m skipping over)</a:t>
            </a:r>
            <a:endParaRPr lang="en-US" dirty="0">
              <a:solidFill>
                <a:schemeClr val="bg1"/>
              </a:solidFill>
            </a:endParaRPr>
          </a:p>
        </p:txBody>
      </p:sp>
      <p:sp>
        <p:nvSpPr>
          <p:cNvPr id="3" name="Footer Placeholder 2"/>
          <p:cNvSpPr>
            <a:spLocks noGrp="1"/>
          </p:cNvSpPr>
          <p:nvPr>
            <p:ph type="ftr" sz="quarter" idx="11"/>
          </p:nvPr>
        </p:nvSpPr>
        <p:spPr/>
        <p:txBody>
          <a:bodyPr/>
          <a:lstStyle/>
          <a:p>
            <a:r>
              <a:rPr lang="en-US" dirty="0"/>
              <a:t>EMEA Alliance   22-23 October 2019</a:t>
            </a:r>
          </a:p>
        </p:txBody>
      </p:sp>
    </p:spTree>
    <p:extLst>
      <p:ext uri="{BB962C8B-B14F-4D97-AF65-F5344CB8AC3E}">
        <p14:creationId xmlns:p14="http://schemas.microsoft.com/office/powerpoint/2010/main" val="26814807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9">
      <a:dk1>
        <a:sysClr val="windowText" lastClr="000000"/>
      </a:dk1>
      <a:lt1>
        <a:sysClr val="window" lastClr="FFFFFF"/>
      </a:lt1>
      <a:dk2>
        <a:srgbClr val="373545"/>
      </a:dk2>
      <a:lt2>
        <a:srgbClr val="DCD8DC"/>
      </a:lt2>
      <a:accent1>
        <a:srgbClr val="3B2867"/>
      </a:accent1>
      <a:accent2>
        <a:srgbClr val="7F7B99"/>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7573F99DE79145B2C4B20841E12603" ma:contentTypeVersion="12" ma:contentTypeDescription="Create a new document." ma:contentTypeScope="" ma:versionID="4f362a399148bccac350446b214121f9">
  <xsd:schema xmlns:xsd="http://www.w3.org/2001/XMLSchema" xmlns:xs="http://www.w3.org/2001/XMLSchema" xmlns:p="http://schemas.microsoft.com/office/2006/metadata/properties" xmlns:ns1="http://schemas.microsoft.com/sharepoint/v3" xmlns:ns3="786e620f-b1da-4f59-878c-ef7546d25bf1" xmlns:ns4="0c1e910d-4918-42f1-af2c-ed1101d63abc" targetNamespace="http://schemas.microsoft.com/office/2006/metadata/properties" ma:root="true" ma:fieldsID="658d10af027b3fde058091febdbd39ce" ns1:_="" ns3:_="" ns4:_="">
    <xsd:import namespace="http://schemas.microsoft.com/sharepoint/v3"/>
    <xsd:import namespace="786e620f-b1da-4f59-878c-ef7546d25bf1"/>
    <xsd:import namespace="0c1e910d-4918-42f1-af2c-ed1101d63a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1:_ip_UnifiedCompliancePolicyProperties" minOccurs="0"/>
                <xsd:element ref="ns1:_ip_UnifiedCompliancePolicyUIAc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e620f-b1da-4f59-878c-ef7546d25b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1e910d-4918-42f1-af2c-ed1101d63a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F9BD0-D559-4923-852B-AB9DF79B6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86e620f-b1da-4f59-878c-ef7546d25bf1"/>
    <ds:schemaRef ds:uri="0c1e910d-4918-42f1-af2c-ed1101d63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3F64E5-7557-4CDD-B1A6-95547851A79F}">
  <ds:schemaRefs>
    <ds:schemaRef ds:uri="0c1e910d-4918-42f1-af2c-ed1101d63abc"/>
    <ds:schemaRef ds:uri="http://schemas.microsoft.com/office/2006/metadata/properties"/>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 ds:uri="http://schemas.microsoft.com/office/2006/documentManagement/types"/>
    <ds:schemaRef ds:uri="786e620f-b1da-4f59-878c-ef7546d25bf1"/>
    <ds:schemaRef ds:uri="http://schemas.microsoft.com/sharepoint/v3"/>
    <ds:schemaRef ds:uri="http://purl.org/dc/elements/1.1/"/>
  </ds:schemaRefs>
</ds:datastoreItem>
</file>

<file path=customXml/itemProps3.xml><?xml version="1.0" encoding="utf-8"?>
<ds:datastoreItem xmlns:ds="http://schemas.openxmlformats.org/officeDocument/2006/customXml" ds:itemID="{E6270691-E357-4190-88F7-12E85B597C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2824</TotalTime>
  <Words>2150</Words>
  <Application>Microsoft Office PowerPoint</Application>
  <PresentationFormat>On-screen Show (4:3)</PresentationFormat>
  <Paragraphs>287</Paragraphs>
  <Slides>38</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Times New Roman</vt:lpstr>
      <vt:lpstr>Tw Cen MT</vt:lpstr>
      <vt:lpstr>Tw Cen MT Condensed</vt:lpstr>
      <vt:lpstr>Wingdings 3</vt:lpstr>
      <vt:lpstr>Integral</vt:lpstr>
      <vt:lpstr>A reaction to GDPR - securing and auditing sensitive and important data</vt:lpstr>
      <vt:lpstr>presenter</vt:lpstr>
      <vt:lpstr>Fair warning</vt:lpstr>
      <vt:lpstr>University of Nottingham</vt:lpstr>
      <vt:lpstr>ORGANIZATION &amp; ORACLE</vt:lpstr>
      <vt:lpstr>Overview of the University</vt:lpstr>
      <vt:lpstr>Overview of the Implementation</vt:lpstr>
      <vt:lpstr>Overview of presentation</vt:lpstr>
      <vt:lpstr>What will be covered</vt:lpstr>
      <vt:lpstr>The basics</vt:lpstr>
      <vt:lpstr>My take on the important bits from GDPR</vt:lpstr>
      <vt:lpstr>Process steps</vt:lpstr>
      <vt:lpstr>Consultation and buy-in</vt:lpstr>
      <vt:lpstr>Decisions on what to secure</vt:lpstr>
      <vt:lpstr>Special Category</vt:lpstr>
      <vt:lpstr>Special Category related</vt:lpstr>
      <vt:lpstr>Important Category</vt:lpstr>
      <vt:lpstr>Where is this information found</vt:lpstr>
      <vt:lpstr>What might reveal this information</vt:lpstr>
      <vt:lpstr>PowerPoint Presentation</vt:lpstr>
      <vt:lpstr>PowerPoint Presentation</vt:lpstr>
      <vt:lpstr>Service Indicators / Checklists</vt:lpstr>
      <vt:lpstr>Queries</vt:lpstr>
      <vt:lpstr>OBI Security</vt:lpstr>
      <vt:lpstr>OBI Security</vt:lpstr>
      <vt:lpstr>Quick Video of the hide/show and audit function.</vt:lpstr>
      <vt:lpstr>How did we secure it</vt:lpstr>
      <vt:lpstr>Field display audit solution</vt:lpstr>
      <vt:lpstr>Component Level MapPing</vt:lpstr>
      <vt:lpstr>Related Content Service</vt:lpstr>
      <vt:lpstr>Tagging Fields as sensitive or important</vt:lpstr>
      <vt:lpstr>Tagging Service Indicators/Checklists</vt:lpstr>
      <vt:lpstr>Query Tree</vt:lpstr>
      <vt:lpstr>Query Tree</vt:lpstr>
      <vt:lpstr>Other Actions taken</vt:lpstr>
      <vt:lpstr>Concluding thoughts and Questions</vt:lpstr>
      <vt:lpstr>presenter</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Amy Ewing</dc:creator>
  <cp:lastModifiedBy>Salway Ellen</cp:lastModifiedBy>
  <cp:revision>87</cp:revision>
  <dcterms:created xsi:type="dcterms:W3CDTF">2015-09-02T14:36:24Z</dcterms:created>
  <dcterms:modified xsi:type="dcterms:W3CDTF">2019-10-20T16:05:18Z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0x010100F57573F99DE79145B2C4B20841E12603</vt:lpwstr>
  </property>
  <property fmtid="{D5CDD505-2E9C-101B-9397-08002B2CF9AE}" pid="3" name="AuthorIds_UIVersion_1024">
    <vt:lpwstr>13</vt:lpwstr>
  </property>
</Properties>
</file>