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5"/>
  </p:sldMasterIdLst>
  <p:notesMasterIdLst>
    <p:notesMasterId r:id="rId47"/>
  </p:notesMasterIdLst>
  <p:sldIdLst>
    <p:sldId id="259" r:id="rId6"/>
    <p:sldId id="260" r:id="rId7"/>
    <p:sldId id="269" r:id="rId8"/>
    <p:sldId id="286" r:id="rId9"/>
    <p:sldId id="268" r:id="rId10"/>
    <p:sldId id="287" r:id="rId11"/>
    <p:sldId id="352" r:id="rId12"/>
    <p:sldId id="353" r:id="rId13"/>
    <p:sldId id="288" r:id="rId14"/>
    <p:sldId id="261" r:id="rId15"/>
    <p:sldId id="361" r:id="rId16"/>
    <p:sldId id="257" r:id="rId17"/>
    <p:sldId id="309" r:id="rId18"/>
    <p:sldId id="294" r:id="rId19"/>
    <p:sldId id="263" r:id="rId20"/>
    <p:sldId id="368" r:id="rId21"/>
    <p:sldId id="369" r:id="rId22"/>
    <p:sldId id="379" r:id="rId23"/>
    <p:sldId id="371" r:id="rId24"/>
    <p:sldId id="372" r:id="rId25"/>
    <p:sldId id="373" r:id="rId26"/>
    <p:sldId id="381" r:id="rId27"/>
    <p:sldId id="382" r:id="rId28"/>
    <p:sldId id="374" r:id="rId29"/>
    <p:sldId id="375" r:id="rId30"/>
    <p:sldId id="376" r:id="rId31"/>
    <p:sldId id="356" r:id="rId32"/>
    <p:sldId id="364" r:id="rId33"/>
    <p:sldId id="365" r:id="rId34"/>
    <p:sldId id="366" r:id="rId35"/>
    <p:sldId id="386" r:id="rId36"/>
    <p:sldId id="367" r:id="rId37"/>
    <p:sldId id="383" r:id="rId38"/>
    <p:sldId id="384" r:id="rId39"/>
    <p:sldId id="385" r:id="rId40"/>
    <p:sldId id="281" r:id="rId41"/>
    <p:sldId id="308" r:id="rId42"/>
    <p:sldId id="359" r:id="rId43"/>
    <p:sldId id="284" r:id="rId44"/>
    <p:sldId id="283" r:id="rId45"/>
    <p:sldId id="28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n CHAI" initials="LC" lastIdx="15" clrIdx="0">
    <p:extLst>
      <p:ext uri="{19B8F6BF-5375-455C-9EA6-DF929625EA0E}">
        <p15:presenceInfo xmlns:p15="http://schemas.microsoft.com/office/powerpoint/2012/main" userId="S::lynnchai@smu.edu.sg::470914c2-af86-4500-a7b3-c27c32f81859" providerId="AD"/>
      </p:ext>
    </p:extLst>
  </p:cmAuthor>
  <p:cmAuthor id="2" name="NG Terk Meng" initials="NM" lastIdx="3" clrIdx="1">
    <p:extLst>
      <p:ext uri="{19B8F6BF-5375-455C-9EA6-DF929625EA0E}">
        <p15:presenceInfo xmlns:p15="http://schemas.microsoft.com/office/powerpoint/2012/main" userId="S::tmng@smu.edu.sg::7f61b05f-c438-422f-932b-aafdfdeac7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5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 Terk Meng" userId="S::tmng@smu.edu.sg::7f61b05f-c438-422f-932b-aafdfdeac76b" providerId="AD" clId="Web-{301F6671-6743-B28E-E48A-8AF1A96336BC}"/>
    <pc:docChg chg="">
      <pc:chgData name="NG Terk Meng" userId="S::tmng@smu.edu.sg::7f61b05f-c438-422f-932b-aafdfdeac76b" providerId="AD" clId="Web-{301F6671-6743-B28E-E48A-8AF1A96336BC}" dt="2019-04-25T05:41:28.618" v="2"/>
      <pc:docMkLst>
        <pc:docMk/>
      </pc:docMkLst>
      <pc:sldChg chg="addCm">
        <pc:chgData name="NG Terk Meng" userId="S::tmng@smu.edu.sg::7f61b05f-c438-422f-932b-aafdfdeac76b" providerId="AD" clId="Web-{301F6671-6743-B28E-E48A-8AF1A96336BC}" dt="2019-04-25T05:10:19.950" v="0"/>
        <pc:sldMkLst>
          <pc:docMk/>
          <pc:sldMk cId="3946922824" sldId="286"/>
        </pc:sldMkLst>
      </pc:sldChg>
      <pc:sldChg chg="addCm">
        <pc:chgData name="NG Terk Meng" userId="S::tmng@smu.edu.sg::7f61b05f-c438-422f-932b-aafdfdeac76b" providerId="AD" clId="Web-{301F6671-6743-B28E-E48A-8AF1A96336BC}" dt="2019-04-25T05:18:58.734" v="1"/>
        <pc:sldMkLst>
          <pc:docMk/>
          <pc:sldMk cId="2177592025" sldId="315"/>
        </pc:sldMkLst>
      </pc:sldChg>
      <pc:sldChg chg="addCm">
        <pc:chgData name="NG Terk Meng" userId="S::tmng@smu.edu.sg::7f61b05f-c438-422f-932b-aafdfdeac76b" providerId="AD" clId="Web-{301F6671-6743-B28E-E48A-8AF1A96336BC}" dt="2019-04-25T05:41:28.618" v="2"/>
        <pc:sldMkLst>
          <pc:docMk/>
          <pc:sldMk cId="616843405" sldId="356"/>
        </pc:sldMkLst>
      </pc:sldChg>
    </pc:docChg>
  </pc:docChgLst>
  <pc:docChgLst>
    <pc:chgData name="Lynn CHAI" userId="S::lynnchai@smu.edu.sg::470914c2-af86-4500-a7b3-c27c32f81859" providerId="AD" clId="Web-{B48D03DB-ED16-4359-A765-1A925B4F1D95}"/>
    <pc:docChg chg="">
      <pc:chgData name="Lynn CHAI" userId="S::lynnchai@smu.edu.sg::470914c2-af86-4500-a7b3-c27c32f81859" providerId="AD" clId="Web-{B48D03DB-ED16-4359-A765-1A925B4F1D95}" dt="2019-04-16T12:41:40.812" v="22"/>
      <pc:docMkLst>
        <pc:docMk/>
      </pc:docMkLst>
      <pc:sldChg chg="addCm modCm">
        <pc:chgData name="Lynn CHAI" userId="S::lynnchai@smu.edu.sg::470914c2-af86-4500-a7b3-c27c32f81859" providerId="AD" clId="Web-{B48D03DB-ED16-4359-A765-1A925B4F1D95}" dt="2019-04-16T12:02:45.147" v="9"/>
        <pc:sldMkLst>
          <pc:docMk/>
          <pc:sldMk cId="2410663628" sldId="257"/>
        </pc:sldMkLst>
      </pc:sldChg>
      <pc:sldChg chg="addCm">
        <pc:chgData name="Lynn CHAI" userId="S::lynnchai@smu.edu.sg::470914c2-af86-4500-a7b3-c27c32f81859" providerId="AD" clId="Web-{B48D03DB-ED16-4359-A765-1A925B4F1D95}" dt="2019-04-16T11:36:33.474" v="0"/>
        <pc:sldMkLst>
          <pc:docMk/>
          <pc:sldMk cId="2679363946" sldId="288"/>
        </pc:sldMkLst>
      </pc:sldChg>
      <pc:sldChg chg="addCm">
        <pc:chgData name="Lynn CHAI" userId="S::lynnchai@smu.edu.sg::470914c2-af86-4500-a7b3-c27c32f81859" providerId="AD" clId="Web-{B48D03DB-ED16-4359-A765-1A925B4F1D95}" dt="2019-04-16T12:24:24.207" v="16"/>
        <pc:sldMkLst>
          <pc:docMk/>
          <pc:sldMk cId="2738458062" sldId="301"/>
        </pc:sldMkLst>
      </pc:sldChg>
      <pc:sldChg chg="addCm">
        <pc:chgData name="Lynn CHAI" userId="S::lynnchai@smu.edu.sg::470914c2-af86-4500-a7b3-c27c32f81859" providerId="AD" clId="Web-{B48D03DB-ED16-4359-A765-1A925B4F1D95}" dt="2019-04-16T12:06:01.790" v="11"/>
        <pc:sldMkLst>
          <pc:docMk/>
          <pc:sldMk cId="3059905275" sldId="306"/>
        </pc:sldMkLst>
      </pc:sldChg>
      <pc:sldChg chg="addCm modCm">
        <pc:chgData name="Lynn CHAI" userId="S::lynnchai@smu.edu.sg::470914c2-af86-4500-a7b3-c27c32f81859" providerId="AD" clId="Web-{B48D03DB-ED16-4359-A765-1A925B4F1D95}" dt="2019-04-16T12:32:52.353" v="18"/>
        <pc:sldMkLst>
          <pc:docMk/>
          <pc:sldMk cId="814551752" sldId="332"/>
        </pc:sldMkLst>
      </pc:sldChg>
    </pc:docChg>
  </pc:docChgLst>
  <pc:docChgLst>
    <pc:chgData name="Yvonne YONG" userId="19c20deb-6c36-4458-82b4-054af0bfcf89" providerId="ADAL" clId="{7BE18ED7-6321-7442-8237-BA67327F4C27}"/>
    <pc:docChg chg="modSld">
      <pc:chgData name="Yvonne YONG" userId="19c20deb-6c36-4458-82b4-054af0bfcf89" providerId="ADAL" clId="{7BE18ED7-6321-7442-8237-BA67327F4C27}" dt="2019-04-20T13:53:07.843" v="173" actId="20577"/>
      <pc:docMkLst>
        <pc:docMk/>
      </pc:docMkLst>
      <pc:sldChg chg="modSp">
        <pc:chgData name="Yvonne YONG" userId="19c20deb-6c36-4458-82b4-054af0bfcf89" providerId="ADAL" clId="{7BE18ED7-6321-7442-8237-BA67327F4C27}" dt="2019-04-20T13:48:33.743" v="3" actId="22"/>
        <pc:sldMkLst>
          <pc:docMk/>
          <pc:sldMk cId="3487945672" sldId="263"/>
        </pc:sldMkLst>
        <pc:spChg chg="mod">
          <ac:chgData name="Yvonne YONG" userId="19c20deb-6c36-4458-82b4-054af0bfcf89" providerId="ADAL" clId="{7BE18ED7-6321-7442-8237-BA67327F4C27}" dt="2019-04-20T13:48:33.743" v="3" actId="22"/>
          <ac:spMkLst>
            <pc:docMk/>
            <pc:sldMk cId="3487945672" sldId="263"/>
            <ac:spMk id="3" creationId="{00000000-0000-0000-0000-000000000000}"/>
          </ac:spMkLst>
        </pc:spChg>
      </pc:sldChg>
      <pc:sldChg chg="modSp">
        <pc:chgData name="Yvonne YONG" userId="19c20deb-6c36-4458-82b4-054af0bfcf89" providerId="ADAL" clId="{7BE18ED7-6321-7442-8237-BA67327F4C27}" dt="2019-04-20T13:53:07.843" v="173" actId="20577"/>
        <pc:sldMkLst>
          <pc:docMk/>
          <pc:sldMk cId="1439043574" sldId="308"/>
        </pc:sldMkLst>
        <pc:spChg chg="mod">
          <ac:chgData name="Yvonne YONG" userId="19c20deb-6c36-4458-82b4-054af0bfcf89" providerId="ADAL" clId="{7BE18ED7-6321-7442-8237-BA67327F4C27}" dt="2019-04-20T13:53:07.843" v="173" actId="20577"/>
          <ac:spMkLst>
            <pc:docMk/>
            <pc:sldMk cId="1439043574" sldId="308"/>
            <ac:spMk id="3" creationId="{00000000-0000-0000-0000-000000000000}"/>
          </ac:spMkLst>
        </pc:spChg>
      </pc:sldChg>
      <pc:sldChg chg="modSp">
        <pc:chgData name="Yvonne YONG" userId="19c20deb-6c36-4458-82b4-054af0bfcf89" providerId="ADAL" clId="{7BE18ED7-6321-7442-8237-BA67327F4C27}" dt="2019-04-20T13:49:37.199" v="44" actId="20577"/>
        <pc:sldMkLst>
          <pc:docMk/>
          <pc:sldMk cId="616843405" sldId="356"/>
        </pc:sldMkLst>
        <pc:spChg chg="mod">
          <ac:chgData name="Yvonne YONG" userId="19c20deb-6c36-4458-82b4-054af0bfcf89" providerId="ADAL" clId="{7BE18ED7-6321-7442-8237-BA67327F4C27}" dt="2019-04-20T13:49:37.199" v="44" actId="20577"/>
          <ac:spMkLst>
            <pc:docMk/>
            <pc:sldMk cId="616843405" sldId="356"/>
            <ac:spMk id="3" creationId="{00000000-0000-0000-0000-000000000000}"/>
          </ac:spMkLst>
        </pc:spChg>
      </pc:sldChg>
    </pc:docChg>
  </pc:docChgLst>
  <pc:docChgLst>
    <pc:chgData name="Yee Wern YONG" userId="19c20deb-6c36-4458-82b4-054af0bfcf89" providerId="ADAL" clId="{EBF0F522-5A1A-453D-8C3F-FB0B9BFEB098}"/>
    <pc:docChg chg="undo custSel addSld delSld modSld sldOrd">
      <pc:chgData name="Yee Wern YONG" userId="19c20deb-6c36-4458-82b4-054af0bfcf89" providerId="ADAL" clId="{EBF0F522-5A1A-453D-8C3F-FB0B9BFEB098}" dt="2019-04-20T13:34:33.905" v="8614" actId="20577"/>
      <pc:docMkLst>
        <pc:docMk/>
      </pc:docMkLst>
      <pc:sldChg chg="addSp delSp modSp add">
        <pc:chgData name="Yee Wern YONG" userId="19c20deb-6c36-4458-82b4-054af0bfcf89" providerId="ADAL" clId="{EBF0F522-5A1A-453D-8C3F-FB0B9BFEB098}" dt="2019-04-17T10:25:06.521" v="4477" actId="1076"/>
        <pc:sldMkLst>
          <pc:docMk/>
          <pc:sldMk cId="2410663628" sldId="257"/>
        </pc:sldMkLst>
        <pc:spChg chg="mod">
          <ac:chgData name="Yee Wern YONG" userId="19c20deb-6c36-4458-82b4-054af0bfcf89" providerId="ADAL" clId="{EBF0F522-5A1A-453D-8C3F-FB0B9BFEB098}" dt="2019-04-05T12:51:33.611" v="261" actId="20577"/>
          <ac:spMkLst>
            <pc:docMk/>
            <pc:sldMk cId="2410663628" sldId="257"/>
            <ac:spMk id="2" creationId="{00000000-0000-0000-0000-000000000000}"/>
          </ac:spMkLst>
        </pc:spChg>
        <pc:spChg chg="add mod">
          <ac:chgData name="Yee Wern YONG" userId="19c20deb-6c36-4458-82b4-054af0bfcf89" providerId="ADAL" clId="{EBF0F522-5A1A-453D-8C3F-FB0B9BFEB098}" dt="2019-04-05T13:35:35.354" v="1324" actId="1076"/>
          <ac:spMkLst>
            <pc:docMk/>
            <pc:sldMk cId="2410663628" sldId="257"/>
            <ac:spMk id="3" creationId="{576502E1-D7D3-4770-B81D-BF5966A04408}"/>
          </ac:spMkLst>
        </pc:spChg>
        <pc:spChg chg="del">
          <ac:chgData name="Yee Wern YONG" userId="19c20deb-6c36-4458-82b4-054af0bfcf89" providerId="ADAL" clId="{EBF0F522-5A1A-453D-8C3F-FB0B9BFEB098}" dt="2019-04-05T13:04:38.969" v="763" actId="478"/>
          <ac:spMkLst>
            <pc:docMk/>
            <pc:sldMk cId="2410663628" sldId="257"/>
            <ac:spMk id="9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05T13:09:30.455" v="1012" actId="6549"/>
          <ac:spMkLst>
            <pc:docMk/>
            <pc:sldMk cId="2410663628" sldId="257"/>
            <ac:spMk id="13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05T13:35:20.457" v="1318"/>
          <ac:spMkLst>
            <pc:docMk/>
            <pc:sldMk cId="2410663628" sldId="257"/>
            <ac:spMk id="17" creationId="{00000000-0000-0000-0000-000000000000}"/>
          </ac:spMkLst>
        </pc:spChg>
        <pc:spChg chg="del">
          <ac:chgData name="Yee Wern YONG" userId="19c20deb-6c36-4458-82b4-054af0bfcf89" providerId="ADAL" clId="{EBF0F522-5A1A-453D-8C3F-FB0B9BFEB098}" dt="2019-04-05T13:04:42.617" v="764" actId="478"/>
          <ac:spMkLst>
            <pc:docMk/>
            <pc:sldMk cId="2410663628" sldId="257"/>
            <ac:spMk id="18" creationId="{00000000-0000-0000-0000-000000000000}"/>
          </ac:spMkLst>
        </pc:spChg>
        <pc:spChg chg="del mod">
          <ac:chgData name="Yee Wern YONG" userId="19c20deb-6c36-4458-82b4-054af0bfcf89" providerId="ADAL" clId="{EBF0F522-5A1A-453D-8C3F-FB0B9BFEB098}" dt="2019-04-05T13:19:10.942" v="1108"/>
          <ac:spMkLst>
            <pc:docMk/>
            <pc:sldMk cId="2410663628" sldId="257"/>
            <ac:spMk id="19" creationId="{00000000-0000-0000-0000-000000000000}"/>
          </ac:spMkLst>
        </pc:spChg>
        <pc:spChg chg="del">
          <ac:chgData name="Yee Wern YONG" userId="19c20deb-6c36-4458-82b4-054af0bfcf89" providerId="ADAL" clId="{EBF0F522-5A1A-453D-8C3F-FB0B9BFEB098}" dt="2019-04-05T13:04:44.308" v="765" actId="478"/>
          <ac:spMkLst>
            <pc:docMk/>
            <pc:sldMk cId="2410663628" sldId="257"/>
            <ac:spMk id="21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05T13:15:19.118" v="1100" actId="20577"/>
          <ac:spMkLst>
            <pc:docMk/>
            <pc:sldMk cId="2410663628" sldId="257"/>
            <ac:spMk id="22" creationId="{00000000-0000-0000-0000-000000000000}"/>
          </ac:spMkLst>
        </pc:spChg>
        <pc:spChg chg="del">
          <ac:chgData name="Yee Wern YONG" userId="19c20deb-6c36-4458-82b4-054af0bfcf89" providerId="ADAL" clId="{EBF0F522-5A1A-453D-8C3F-FB0B9BFEB098}" dt="2019-04-05T13:04:45.997" v="766" actId="478"/>
          <ac:spMkLst>
            <pc:docMk/>
            <pc:sldMk cId="2410663628" sldId="257"/>
            <ac:spMk id="24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17T10:25:06.521" v="4477" actId="1076"/>
          <ac:spMkLst>
            <pc:docMk/>
            <pc:sldMk cId="2410663628" sldId="257"/>
            <ac:spMk id="25" creationId="{00000000-0000-0000-0000-000000000000}"/>
          </ac:spMkLst>
        </pc:spChg>
        <pc:spChg chg="add del mod">
          <ac:chgData name="Yee Wern YONG" userId="19c20deb-6c36-4458-82b4-054af0bfcf89" providerId="ADAL" clId="{EBF0F522-5A1A-453D-8C3F-FB0B9BFEB098}" dt="2019-04-05T13:35:22.905" v="1320"/>
          <ac:spMkLst>
            <pc:docMk/>
            <pc:sldMk cId="2410663628" sldId="257"/>
            <ac:spMk id="26" creationId="{066C9049-A228-47DD-A55A-5CE0545487A3}"/>
          </ac:spMkLst>
        </pc:spChg>
      </pc:sldChg>
      <pc:sldChg chg="modSp">
        <pc:chgData name="Yee Wern YONG" userId="19c20deb-6c36-4458-82b4-054af0bfcf89" providerId="ADAL" clId="{EBF0F522-5A1A-453D-8C3F-FB0B9BFEB098}" dt="2019-04-20T13:24:35.642" v="7688" actId="6549"/>
        <pc:sldMkLst>
          <pc:docMk/>
          <pc:sldMk cId="56921505" sldId="261"/>
        </pc:sldMkLst>
        <pc:spChg chg="mod">
          <ac:chgData name="Yee Wern YONG" userId="19c20deb-6c36-4458-82b4-054af0bfcf89" providerId="ADAL" clId="{EBF0F522-5A1A-453D-8C3F-FB0B9BFEB098}" dt="2019-04-20T13:24:35.642" v="7688" actId="6549"/>
          <ac:spMkLst>
            <pc:docMk/>
            <pc:sldMk cId="56921505" sldId="261"/>
            <ac:spMk id="2" creationId="{00000000-0000-0000-0000-000000000000}"/>
          </ac:spMkLst>
        </pc:spChg>
      </pc:sldChg>
      <pc:sldChg chg="addSp modSp del">
        <pc:chgData name="Yee Wern YONG" userId="19c20deb-6c36-4458-82b4-054af0bfcf89" providerId="ADAL" clId="{EBF0F522-5A1A-453D-8C3F-FB0B9BFEB098}" dt="2019-04-20T01:38:21.066" v="4569" actId="2696"/>
        <pc:sldMkLst>
          <pc:docMk/>
          <pc:sldMk cId="4114758641" sldId="262"/>
        </pc:sldMkLst>
        <pc:spChg chg="mod">
          <ac:chgData name="Yee Wern YONG" userId="19c20deb-6c36-4458-82b4-054af0bfcf89" providerId="ADAL" clId="{EBF0F522-5A1A-453D-8C3F-FB0B9BFEB098}" dt="2019-04-05T13:47:37.114" v="1328" actId="20577"/>
          <ac:spMkLst>
            <pc:docMk/>
            <pc:sldMk cId="4114758641" sldId="262"/>
            <ac:spMk id="3" creationId="{00000000-0000-0000-0000-000000000000}"/>
          </ac:spMkLst>
        </pc:spChg>
        <pc:picChg chg="add mod modCrop">
          <ac:chgData name="Yee Wern YONG" userId="19c20deb-6c36-4458-82b4-054af0bfcf89" providerId="ADAL" clId="{EBF0F522-5A1A-453D-8C3F-FB0B9BFEB098}" dt="2019-04-05T14:00:36.807" v="1562" actId="1076"/>
          <ac:picMkLst>
            <pc:docMk/>
            <pc:sldMk cId="4114758641" sldId="262"/>
            <ac:picMk id="6" creationId="{AF2A3491-1476-4F58-B65E-2FF115397AFB}"/>
          </ac:picMkLst>
        </pc:picChg>
      </pc:sldChg>
      <pc:sldChg chg="addSp delSp modSp ord">
        <pc:chgData name="Yee Wern YONG" userId="19c20deb-6c36-4458-82b4-054af0bfcf89" providerId="ADAL" clId="{EBF0F522-5A1A-453D-8C3F-FB0B9BFEB098}" dt="2019-04-20T02:35:31.429" v="6050" actId="20577"/>
        <pc:sldMkLst>
          <pc:docMk/>
          <pc:sldMk cId="3487945672" sldId="263"/>
        </pc:sldMkLst>
        <pc:spChg chg="mod">
          <ac:chgData name="Yee Wern YONG" userId="19c20deb-6c36-4458-82b4-054af0bfcf89" providerId="ADAL" clId="{EBF0F522-5A1A-453D-8C3F-FB0B9BFEB098}" dt="2019-04-20T02:13:26.730" v="5092" actId="20577"/>
          <ac:spMkLst>
            <pc:docMk/>
            <pc:sldMk cId="3487945672" sldId="263"/>
            <ac:spMk id="2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02:35:31.429" v="6050" actId="20577"/>
          <ac:spMkLst>
            <pc:docMk/>
            <pc:sldMk cId="3487945672" sldId="263"/>
            <ac:spMk id="3" creationId="{00000000-0000-0000-0000-000000000000}"/>
          </ac:spMkLst>
        </pc:spChg>
        <pc:picChg chg="add del mod">
          <ac:chgData name="Yee Wern YONG" userId="19c20deb-6c36-4458-82b4-054af0bfcf89" providerId="ADAL" clId="{EBF0F522-5A1A-453D-8C3F-FB0B9BFEB098}" dt="2019-04-20T02:12:52.288" v="5065" actId="478"/>
          <ac:picMkLst>
            <pc:docMk/>
            <pc:sldMk cId="3487945672" sldId="263"/>
            <ac:picMk id="6" creationId="{45C04389-378B-4C0C-B533-F23BF3C32AEA}"/>
          </ac:picMkLst>
        </pc:picChg>
      </pc:sldChg>
      <pc:sldChg chg="addSp modSp del">
        <pc:chgData name="Yee Wern YONG" userId="19c20deb-6c36-4458-82b4-054af0bfcf89" providerId="ADAL" clId="{EBF0F522-5A1A-453D-8C3F-FB0B9BFEB098}" dt="2019-04-20T01:41:59.710" v="4641" actId="2696"/>
        <pc:sldMkLst>
          <pc:docMk/>
          <pc:sldMk cId="1605080964" sldId="264"/>
        </pc:sldMkLst>
        <pc:spChg chg="mod">
          <ac:chgData name="Yee Wern YONG" userId="19c20deb-6c36-4458-82b4-054af0bfcf89" providerId="ADAL" clId="{EBF0F522-5A1A-453D-8C3F-FB0B9BFEB098}" dt="2019-04-11T15:41:31.667" v="4002" actId="20577"/>
          <ac:spMkLst>
            <pc:docMk/>
            <pc:sldMk cId="1605080964" sldId="264"/>
            <ac:spMk id="2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11T15:41:54.493" v="4054" actId="20577"/>
          <ac:spMkLst>
            <pc:docMk/>
            <pc:sldMk cId="1605080964" sldId="264"/>
            <ac:spMk id="3" creationId="{00000000-0000-0000-0000-000000000000}"/>
          </ac:spMkLst>
        </pc:spChg>
        <pc:picChg chg="add mod">
          <ac:chgData name="Yee Wern YONG" userId="19c20deb-6c36-4458-82b4-054af0bfcf89" providerId="ADAL" clId="{EBF0F522-5A1A-453D-8C3F-FB0B9BFEB098}" dt="2019-04-05T13:59:00.676" v="1554" actId="1076"/>
          <ac:picMkLst>
            <pc:docMk/>
            <pc:sldMk cId="1605080964" sldId="264"/>
            <ac:picMk id="6" creationId="{7A8539E9-F0B4-4A7F-BB91-134F363A9C2B}"/>
          </ac:picMkLst>
        </pc:picChg>
      </pc:sldChg>
      <pc:sldChg chg="modSp">
        <pc:chgData name="Yee Wern YONG" userId="19c20deb-6c36-4458-82b4-054af0bfcf89" providerId="ADAL" clId="{EBF0F522-5A1A-453D-8C3F-FB0B9BFEB098}" dt="2019-04-20T13:26:07.727" v="7783" actId="20577"/>
        <pc:sldMkLst>
          <pc:docMk/>
          <pc:sldMk cId="1486425105" sldId="281"/>
        </pc:sldMkLst>
        <pc:spChg chg="mod">
          <ac:chgData name="Yee Wern YONG" userId="19c20deb-6c36-4458-82b4-054af0bfcf89" providerId="ADAL" clId="{EBF0F522-5A1A-453D-8C3F-FB0B9BFEB098}" dt="2019-04-20T13:25:55.412" v="7743" actId="20577"/>
          <ac:spMkLst>
            <pc:docMk/>
            <pc:sldMk cId="1486425105" sldId="281"/>
            <ac:spMk id="2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13:26:07.727" v="7783" actId="20577"/>
          <ac:spMkLst>
            <pc:docMk/>
            <pc:sldMk cId="1486425105" sldId="281"/>
            <ac:spMk id="3" creationId="{00000000-0000-0000-0000-000000000000}"/>
          </ac:spMkLst>
        </pc:spChg>
      </pc:sldChg>
      <pc:sldChg chg="modSp">
        <pc:chgData name="Yee Wern YONG" userId="19c20deb-6c36-4458-82b4-054af0bfcf89" providerId="ADAL" clId="{EBF0F522-5A1A-453D-8C3F-FB0B9BFEB098}" dt="2019-04-05T14:03:37.017" v="1565" actId="14100"/>
        <pc:sldMkLst>
          <pc:docMk/>
          <pc:sldMk cId="2525579141" sldId="284"/>
        </pc:sldMkLst>
        <pc:picChg chg="mod">
          <ac:chgData name="Yee Wern YONG" userId="19c20deb-6c36-4458-82b4-054af0bfcf89" providerId="ADAL" clId="{EBF0F522-5A1A-453D-8C3F-FB0B9BFEB098}" dt="2019-04-05T14:03:37.017" v="1565" actId="14100"/>
          <ac:picMkLst>
            <pc:docMk/>
            <pc:sldMk cId="2525579141" sldId="284"/>
            <ac:picMk id="6" creationId="{00000000-0000-0000-0000-000000000000}"/>
          </ac:picMkLst>
        </pc:picChg>
      </pc:sldChg>
      <pc:sldChg chg="modSp">
        <pc:chgData name="Yee Wern YONG" userId="19c20deb-6c36-4458-82b4-054af0bfcf89" providerId="ADAL" clId="{EBF0F522-5A1A-453D-8C3F-FB0B9BFEB098}" dt="2019-04-05T12:39:12.087" v="142" actId="1076"/>
        <pc:sldMkLst>
          <pc:docMk/>
          <pc:sldMk cId="3016485878" sldId="287"/>
        </pc:sldMkLst>
        <pc:graphicFrameChg chg="modGraphic">
          <ac:chgData name="Yee Wern YONG" userId="19c20deb-6c36-4458-82b4-054af0bfcf89" providerId="ADAL" clId="{EBF0F522-5A1A-453D-8C3F-FB0B9BFEB098}" dt="2019-04-05T12:39:00.732" v="141" actId="20577"/>
          <ac:graphicFrameMkLst>
            <pc:docMk/>
            <pc:sldMk cId="3016485878" sldId="287"/>
            <ac:graphicFrameMk id="10" creationId="{00000000-0000-0000-0000-000000000000}"/>
          </ac:graphicFrameMkLst>
        </pc:graphicFrameChg>
        <pc:graphicFrameChg chg="mod">
          <ac:chgData name="Yee Wern YONG" userId="19c20deb-6c36-4458-82b4-054af0bfcf89" providerId="ADAL" clId="{EBF0F522-5A1A-453D-8C3F-FB0B9BFEB098}" dt="2019-04-05T12:39:12.087" v="142" actId="1076"/>
          <ac:graphicFrameMkLst>
            <pc:docMk/>
            <pc:sldMk cId="3016485878" sldId="287"/>
            <ac:graphicFrameMk id="14" creationId="{00000000-0000-0000-0000-000000000000}"/>
          </ac:graphicFrameMkLst>
        </pc:graphicFrameChg>
      </pc:sldChg>
      <pc:sldChg chg="modSp">
        <pc:chgData name="Yee Wern YONG" userId="19c20deb-6c36-4458-82b4-054af0bfcf89" providerId="ADAL" clId="{EBF0F522-5A1A-453D-8C3F-FB0B9BFEB098}" dt="2019-04-20T13:25:20.972" v="7715" actId="20577"/>
        <pc:sldMkLst>
          <pc:docMk/>
          <pc:sldMk cId="2679363946" sldId="288"/>
        </pc:sldMkLst>
        <pc:spChg chg="mod">
          <ac:chgData name="Yee Wern YONG" userId="19c20deb-6c36-4458-82b4-054af0bfcf89" providerId="ADAL" clId="{EBF0F522-5A1A-453D-8C3F-FB0B9BFEB098}" dt="2019-04-20T13:24:30.625" v="7675" actId="20577"/>
          <ac:spMkLst>
            <pc:docMk/>
            <pc:sldMk cId="2679363946" sldId="288"/>
            <ac:spMk id="2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13:25:20.972" v="7715" actId="20577"/>
          <ac:spMkLst>
            <pc:docMk/>
            <pc:sldMk cId="2679363946" sldId="288"/>
            <ac:spMk id="3" creationId="{00000000-0000-0000-0000-000000000000}"/>
          </ac:spMkLst>
        </pc:spChg>
      </pc:sldChg>
      <pc:sldChg chg="modSp add">
        <pc:chgData name="Yee Wern YONG" userId="19c20deb-6c36-4458-82b4-054af0bfcf89" providerId="ADAL" clId="{EBF0F522-5A1A-453D-8C3F-FB0B9BFEB098}" dt="2019-04-20T02:13:59.652" v="5135" actId="20577"/>
        <pc:sldMkLst>
          <pc:docMk/>
          <pc:sldMk cId="196756513" sldId="294"/>
        </pc:sldMkLst>
        <pc:spChg chg="mod">
          <ac:chgData name="Yee Wern YONG" userId="19c20deb-6c36-4458-82b4-054af0bfcf89" providerId="ADAL" clId="{EBF0F522-5A1A-453D-8C3F-FB0B9BFEB098}" dt="2019-04-20T02:13:59.652" v="5135" actId="20577"/>
          <ac:spMkLst>
            <pc:docMk/>
            <pc:sldMk cId="196756513" sldId="294"/>
            <ac:spMk id="2" creationId="{00000000-0000-0000-0000-000000000000}"/>
          </ac:spMkLst>
        </pc:spChg>
      </pc:sldChg>
      <pc:sldChg chg="addSp modSp del ord">
        <pc:chgData name="Yee Wern YONG" userId="19c20deb-6c36-4458-82b4-054af0bfcf89" providerId="ADAL" clId="{EBF0F522-5A1A-453D-8C3F-FB0B9BFEB098}" dt="2019-04-20T02:13:36.039" v="5093" actId="2696"/>
        <pc:sldMkLst>
          <pc:docMk/>
          <pc:sldMk cId="1129218157" sldId="294"/>
        </pc:sldMkLst>
        <pc:graphicFrameChg chg="add mod modGraphic">
          <ac:chgData name="Yee Wern YONG" userId="19c20deb-6c36-4458-82b4-054af0bfcf89" providerId="ADAL" clId="{EBF0F522-5A1A-453D-8C3F-FB0B9BFEB098}" dt="2019-04-05T14:10:14" v="1921" actId="1076"/>
          <ac:graphicFrameMkLst>
            <pc:docMk/>
            <pc:sldMk cId="1129218157" sldId="294"/>
            <ac:graphicFrameMk id="4" creationId="{88D4B022-41A8-4A53-B76E-79F48229C839}"/>
          </ac:graphicFrameMkLst>
        </pc:graphicFrameChg>
      </pc:sldChg>
      <pc:sldChg chg="del">
        <pc:chgData name="Yee Wern YONG" userId="19c20deb-6c36-4458-82b4-054af0bfcf89" providerId="ADAL" clId="{EBF0F522-5A1A-453D-8C3F-FB0B9BFEB098}" dt="2019-04-20T02:14:29.032" v="5173" actId="2696"/>
        <pc:sldMkLst>
          <pc:docMk/>
          <pc:sldMk cId="757947705" sldId="296"/>
        </pc:sldMkLst>
      </pc:sldChg>
      <pc:sldChg chg="del">
        <pc:chgData name="Yee Wern YONG" userId="19c20deb-6c36-4458-82b4-054af0bfcf89" providerId="ADAL" clId="{EBF0F522-5A1A-453D-8C3F-FB0B9BFEB098}" dt="2019-04-20T02:19:19.790" v="5319" actId="2696"/>
        <pc:sldMkLst>
          <pc:docMk/>
          <pc:sldMk cId="3726549530" sldId="297"/>
        </pc:sldMkLst>
      </pc:sldChg>
      <pc:sldChg chg="del ord">
        <pc:chgData name="Yee Wern YONG" userId="19c20deb-6c36-4458-82b4-054af0bfcf89" providerId="ADAL" clId="{EBF0F522-5A1A-453D-8C3F-FB0B9BFEB098}" dt="2019-04-20T02:19:28.562" v="5320" actId="2696"/>
        <pc:sldMkLst>
          <pc:docMk/>
          <pc:sldMk cId="248772740" sldId="298"/>
        </pc:sldMkLst>
      </pc:sldChg>
      <pc:sldChg chg="modSp del">
        <pc:chgData name="Yee Wern YONG" userId="19c20deb-6c36-4458-82b4-054af0bfcf89" providerId="ADAL" clId="{EBF0F522-5A1A-453D-8C3F-FB0B9BFEB098}" dt="2019-04-20T02:26:48.114" v="5657" actId="2696"/>
        <pc:sldMkLst>
          <pc:docMk/>
          <pc:sldMk cId="679771909" sldId="299"/>
        </pc:sldMkLst>
        <pc:spChg chg="mod">
          <ac:chgData name="Yee Wern YONG" userId="19c20deb-6c36-4458-82b4-054af0bfcf89" providerId="ADAL" clId="{EBF0F522-5A1A-453D-8C3F-FB0B9BFEB098}" dt="2019-04-20T01:39:41.296" v="4586" actId="20577"/>
          <ac:spMkLst>
            <pc:docMk/>
            <pc:sldMk cId="679771909" sldId="299"/>
            <ac:spMk id="2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01:39:46.980" v="4587" actId="20577"/>
          <ac:spMkLst>
            <pc:docMk/>
            <pc:sldMk cId="679771909" sldId="299"/>
            <ac:spMk id="3" creationId="{00000000-0000-0000-0000-000000000000}"/>
          </ac:spMkLst>
        </pc:spChg>
      </pc:sldChg>
      <pc:sldChg chg="modSp ord modTransition">
        <pc:chgData name="Yee Wern YONG" userId="19c20deb-6c36-4458-82b4-054af0bfcf89" providerId="ADAL" clId="{EBF0F522-5A1A-453D-8C3F-FB0B9BFEB098}" dt="2019-04-20T01:40:47.976" v="4636" actId="20577"/>
        <pc:sldMkLst>
          <pc:docMk/>
          <pc:sldMk cId="2738458062" sldId="301"/>
        </pc:sldMkLst>
        <pc:spChg chg="mod">
          <ac:chgData name="Yee Wern YONG" userId="19c20deb-6c36-4458-82b4-054af0bfcf89" providerId="ADAL" clId="{EBF0F522-5A1A-453D-8C3F-FB0B9BFEB098}" dt="2019-04-20T01:40:38.027" v="4593"/>
          <ac:spMkLst>
            <pc:docMk/>
            <pc:sldMk cId="2738458062" sldId="301"/>
            <ac:spMk id="2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01:40:47.976" v="4636" actId="20577"/>
          <ac:spMkLst>
            <pc:docMk/>
            <pc:sldMk cId="2738458062" sldId="301"/>
            <ac:spMk id="3" creationId="{00000000-0000-0000-0000-000000000000}"/>
          </ac:spMkLst>
        </pc:spChg>
      </pc:sldChg>
      <pc:sldChg chg="modSp del">
        <pc:chgData name="Yee Wern YONG" userId="19c20deb-6c36-4458-82b4-054af0bfcf89" providerId="ADAL" clId="{EBF0F522-5A1A-453D-8C3F-FB0B9BFEB098}" dt="2019-04-20T02:36:26.350" v="6085" actId="2696"/>
        <pc:sldMkLst>
          <pc:docMk/>
          <pc:sldMk cId="3187710960" sldId="302"/>
        </pc:sldMkLst>
        <pc:spChg chg="mod">
          <ac:chgData name="Yee Wern YONG" userId="19c20deb-6c36-4458-82b4-054af0bfcf89" providerId="ADAL" clId="{EBF0F522-5A1A-453D-8C3F-FB0B9BFEB098}" dt="2019-04-11T15:41:04.065" v="3964" actId="20577"/>
          <ac:spMkLst>
            <pc:docMk/>
            <pc:sldMk cId="3187710960" sldId="302"/>
            <ac:spMk id="3" creationId="{00000000-0000-0000-0000-000000000000}"/>
          </ac:spMkLst>
        </pc:spChg>
      </pc:sldChg>
      <pc:sldChg chg="modSp add">
        <pc:chgData name="Yee Wern YONG" userId="19c20deb-6c36-4458-82b4-054af0bfcf89" providerId="ADAL" clId="{EBF0F522-5A1A-453D-8C3F-FB0B9BFEB098}" dt="2019-04-20T02:37:03.863" v="6138" actId="20577"/>
        <pc:sldMkLst>
          <pc:docMk/>
          <pc:sldMk cId="1925745102" sldId="303"/>
        </pc:sldMkLst>
        <pc:spChg chg="mod">
          <ac:chgData name="Yee Wern YONG" userId="19c20deb-6c36-4458-82b4-054af0bfcf89" providerId="ADAL" clId="{EBF0F522-5A1A-453D-8C3F-FB0B9BFEB098}" dt="2019-04-20T02:37:03.863" v="6138" actId="20577"/>
          <ac:spMkLst>
            <pc:docMk/>
            <pc:sldMk cId="1925745102" sldId="303"/>
            <ac:spMk id="2" creationId="{00000000-0000-0000-0000-000000000000}"/>
          </ac:spMkLst>
        </pc:spChg>
      </pc:sldChg>
      <pc:sldChg chg="modSp del">
        <pc:chgData name="Yee Wern YONG" userId="19c20deb-6c36-4458-82b4-054af0bfcf89" providerId="ADAL" clId="{EBF0F522-5A1A-453D-8C3F-FB0B9BFEB098}" dt="2019-04-20T02:36:30.656" v="6087" actId="2696"/>
        <pc:sldMkLst>
          <pc:docMk/>
          <pc:sldMk cId="2994485997" sldId="303"/>
        </pc:sldMkLst>
        <pc:spChg chg="mod">
          <ac:chgData name="Yee Wern YONG" userId="19c20deb-6c36-4458-82b4-054af0bfcf89" providerId="ADAL" clId="{EBF0F522-5A1A-453D-8C3F-FB0B9BFEB098}" dt="2019-04-11T15:47:38.362" v="4473" actId="113"/>
          <ac:spMkLst>
            <pc:docMk/>
            <pc:sldMk cId="2994485997" sldId="303"/>
            <ac:spMk id="3" creationId="{00000000-0000-0000-0000-000000000000}"/>
          </ac:spMkLst>
        </pc:spChg>
      </pc:sldChg>
      <pc:sldChg chg="add">
        <pc:chgData name="Yee Wern YONG" userId="19c20deb-6c36-4458-82b4-054af0bfcf89" providerId="ADAL" clId="{EBF0F522-5A1A-453D-8C3F-FB0B9BFEB098}" dt="2019-04-20T02:13:20.282" v="5068"/>
        <pc:sldMkLst>
          <pc:docMk/>
          <pc:sldMk cId="1306168815" sldId="304"/>
        </pc:sldMkLst>
      </pc:sldChg>
      <pc:sldChg chg="del ord">
        <pc:chgData name="Yee Wern YONG" userId="19c20deb-6c36-4458-82b4-054af0bfcf89" providerId="ADAL" clId="{EBF0F522-5A1A-453D-8C3F-FB0B9BFEB098}" dt="2019-04-20T02:13:17.787" v="5067" actId="2696"/>
        <pc:sldMkLst>
          <pc:docMk/>
          <pc:sldMk cId="3797820508" sldId="304"/>
        </pc:sldMkLst>
      </pc:sldChg>
      <pc:sldChg chg="modSp ord">
        <pc:chgData name="Yee Wern YONG" userId="19c20deb-6c36-4458-82b4-054af0bfcf89" providerId="ADAL" clId="{EBF0F522-5A1A-453D-8C3F-FB0B9BFEB098}" dt="2019-04-20T02:13:15.045" v="5066"/>
        <pc:sldMkLst>
          <pc:docMk/>
          <pc:sldMk cId="3059905275" sldId="306"/>
        </pc:sldMkLst>
        <pc:spChg chg="mod">
          <ac:chgData name="Yee Wern YONG" userId="19c20deb-6c36-4458-82b4-054af0bfcf89" providerId="ADAL" clId="{EBF0F522-5A1A-453D-8C3F-FB0B9BFEB098}" dt="2019-04-05T13:28:19.597" v="1110" actId="14100"/>
          <ac:spMkLst>
            <pc:docMk/>
            <pc:sldMk cId="3059905275" sldId="306"/>
            <ac:spMk id="11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05T13:29:17.639" v="1112" actId="1076"/>
          <ac:spMkLst>
            <pc:docMk/>
            <pc:sldMk cId="3059905275" sldId="306"/>
            <ac:spMk id="22" creationId="{00000000-0000-0000-0000-000000000000}"/>
          </ac:spMkLst>
        </pc:spChg>
      </pc:sldChg>
      <pc:sldChg chg="modSp">
        <pc:chgData name="Yee Wern YONG" userId="19c20deb-6c36-4458-82b4-054af0bfcf89" providerId="ADAL" clId="{EBF0F522-5A1A-453D-8C3F-FB0B9BFEB098}" dt="2019-04-20T13:34:33.905" v="8614" actId="20577"/>
        <pc:sldMkLst>
          <pc:docMk/>
          <pc:sldMk cId="1439043574" sldId="308"/>
        </pc:sldMkLst>
        <pc:spChg chg="mod">
          <ac:chgData name="Yee Wern YONG" userId="19c20deb-6c36-4458-82b4-054af0bfcf89" providerId="ADAL" clId="{EBF0F522-5A1A-453D-8C3F-FB0B9BFEB098}" dt="2019-04-20T13:34:33.905" v="8614" actId="20577"/>
          <ac:spMkLst>
            <pc:docMk/>
            <pc:sldMk cId="1439043574" sldId="308"/>
            <ac:spMk id="3" creationId="{00000000-0000-0000-0000-000000000000}"/>
          </ac:spMkLst>
        </pc:spChg>
      </pc:sldChg>
      <pc:sldChg chg="addSp modSp add del">
        <pc:chgData name="Yee Wern YONG" userId="19c20deb-6c36-4458-82b4-054af0bfcf89" providerId="ADAL" clId="{EBF0F522-5A1A-453D-8C3F-FB0B9BFEB098}" dt="2019-04-20T02:16:48.932" v="5181" actId="2696"/>
        <pc:sldMkLst>
          <pc:docMk/>
          <pc:sldMk cId="309453607" sldId="309"/>
        </pc:sldMkLst>
        <pc:spChg chg="mod">
          <ac:chgData name="Yee Wern YONG" userId="19c20deb-6c36-4458-82b4-054af0bfcf89" providerId="ADAL" clId="{EBF0F522-5A1A-453D-8C3F-FB0B9BFEB098}" dt="2019-04-05T14:06:22.162" v="1720" actId="20577"/>
          <ac:spMkLst>
            <pc:docMk/>
            <pc:sldMk cId="309453607" sldId="309"/>
            <ac:spMk id="2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05T14:08:34.791" v="1756" actId="6549"/>
          <ac:spMkLst>
            <pc:docMk/>
            <pc:sldMk cId="309453607" sldId="309"/>
            <ac:spMk id="3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01:49:38.232" v="4789" actId="20577"/>
          <ac:spMkLst>
            <pc:docMk/>
            <pc:sldMk cId="309453607" sldId="309"/>
            <ac:spMk id="6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01:49:30.669" v="4781" actId="20577"/>
          <ac:spMkLst>
            <pc:docMk/>
            <pc:sldMk cId="309453607" sldId="309"/>
            <ac:spMk id="7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01:49:59.208" v="4831" actId="20577"/>
          <ac:spMkLst>
            <pc:docMk/>
            <pc:sldMk cId="309453607" sldId="309"/>
            <ac:spMk id="9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01:51:10.537" v="4899" actId="14100"/>
          <ac:spMkLst>
            <pc:docMk/>
            <pc:sldMk cId="309453607" sldId="309"/>
            <ac:spMk id="10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01:50:18.146" v="4857" actId="20577"/>
          <ac:spMkLst>
            <pc:docMk/>
            <pc:sldMk cId="309453607" sldId="309"/>
            <ac:spMk id="11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01:51:41.448" v="4930" actId="20577"/>
          <ac:spMkLst>
            <pc:docMk/>
            <pc:sldMk cId="309453607" sldId="309"/>
            <ac:spMk id="12" creationId="{00000000-0000-0000-0000-000000000000}"/>
          </ac:spMkLst>
        </pc:spChg>
        <pc:picChg chg="add mod">
          <ac:chgData name="Yee Wern YONG" userId="19c20deb-6c36-4458-82b4-054af0bfcf89" providerId="ADAL" clId="{EBF0F522-5A1A-453D-8C3F-FB0B9BFEB098}" dt="2019-04-05T14:08:41.268" v="1757" actId="14100"/>
          <ac:picMkLst>
            <pc:docMk/>
            <pc:sldMk cId="309453607" sldId="309"/>
            <ac:picMk id="4" creationId="{043B5A2E-D144-44E0-8201-70500A02E23E}"/>
          </ac:picMkLst>
        </pc:picChg>
      </pc:sldChg>
      <pc:sldChg chg="modSp add">
        <pc:chgData name="Yee Wern YONG" userId="19c20deb-6c36-4458-82b4-054af0bfcf89" providerId="ADAL" clId="{EBF0F522-5A1A-453D-8C3F-FB0B9BFEB098}" dt="2019-04-20T02:17:03.449" v="5211" actId="20577"/>
        <pc:sldMkLst>
          <pc:docMk/>
          <pc:sldMk cId="3196506559" sldId="309"/>
        </pc:sldMkLst>
        <pc:spChg chg="mod">
          <ac:chgData name="Yee Wern YONG" userId="19c20deb-6c36-4458-82b4-054af0bfcf89" providerId="ADAL" clId="{EBF0F522-5A1A-453D-8C3F-FB0B9BFEB098}" dt="2019-04-20T02:17:03.449" v="5211" actId="20577"/>
          <ac:spMkLst>
            <pc:docMk/>
            <pc:sldMk cId="3196506559" sldId="309"/>
            <ac:spMk id="2" creationId="{00000000-0000-0000-0000-000000000000}"/>
          </ac:spMkLst>
        </pc:spChg>
      </pc:sldChg>
      <pc:sldChg chg="delSp modSp add ord">
        <pc:chgData name="Yee Wern YONG" userId="19c20deb-6c36-4458-82b4-054af0bfcf89" providerId="ADAL" clId="{EBF0F522-5A1A-453D-8C3F-FB0B9BFEB098}" dt="2019-04-20T02:25:38.354" v="5585" actId="20577"/>
        <pc:sldMkLst>
          <pc:docMk/>
          <pc:sldMk cId="446141521" sldId="310"/>
        </pc:sldMkLst>
        <pc:spChg chg="mod">
          <ac:chgData name="Yee Wern YONG" userId="19c20deb-6c36-4458-82b4-054af0bfcf89" providerId="ADAL" clId="{EBF0F522-5A1A-453D-8C3F-FB0B9BFEB098}" dt="2019-04-20T02:25:23.758" v="5546" actId="1076"/>
          <ac:spMkLst>
            <pc:docMk/>
            <pc:sldMk cId="446141521" sldId="310"/>
            <ac:spMk id="2" creationId="{00000000-0000-0000-0000-000000000000}"/>
          </ac:spMkLst>
        </pc:spChg>
        <pc:spChg chg="del">
          <ac:chgData name="Yee Wern YONG" userId="19c20deb-6c36-4458-82b4-054af0bfcf89" providerId="ADAL" clId="{EBF0F522-5A1A-453D-8C3F-FB0B9BFEB098}" dt="2019-04-20T02:21:24.749" v="5444" actId="478"/>
          <ac:spMkLst>
            <pc:docMk/>
            <pc:sldMk cId="446141521" sldId="310"/>
            <ac:spMk id="6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02:25:38.354" v="5585" actId="20577"/>
          <ac:spMkLst>
            <pc:docMk/>
            <pc:sldMk cId="446141521" sldId="310"/>
            <ac:spMk id="8" creationId="{00000000-0000-0000-0000-000000000000}"/>
          </ac:spMkLst>
        </pc:spChg>
        <pc:spChg chg="del">
          <ac:chgData name="Yee Wern YONG" userId="19c20deb-6c36-4458-82b4-054af0bfcf89" providerId="ADAL" clId="{EBF0F522-5A1A-453D-8C3F-FB0B9BFEB098}" dt="2019-04-20T02:21:21.501" v="5443" actId="478"/>
          <ac:spMkLst>
            <pc:docMk/>
            <pc:sldMk cId="446141521" sldId="310"/>
            <ac:spMk id="10" creationId="{00000000-0000-0000-0000-000000000000}"/>
          </ac:spMkLst>
        </pc:spChg>
      </pc:sldChg>
      <pc:sldChg chg="modSp add del">
        <pc:chgData name="Yee Wern YONG" userId="19c20deb-6c36-4458-82b4-054af0bfcf89" providerId="ADAL" clId="{EBF0F522-5A1A-453D-8C3F-FB0B9BFEB098}" dt="2019-04-20T02:17:44.851" v="5233" actId="2696"/>
        <pc:sldMkLst>
          <pc:docMk/>
          <pc:sldMk cId="1764033569" sldId="310"/>
        </pc:sldMkLst>
        <pc:spChg chg="mod">
          <ac:chgData name="Yee Wern YONG" userId="19c20deb-6c36-4458-82b4-054af0bfcf89" providerId="ADAL" clId="{EBF0F522-5A1A-453D-8C3F-FB0B9BFEB098}" dt="2019-04-20T02:17:27.266" v="5227" actId="20577"/>
          <ac:spMkLst>
            <pc:docMk/>
            <pc:sldMk cId="1764033569" sldId="310"/>
            <ac:spMk id="2" creationId="{00000000-0000-0000-0000-000000000000}"/>
          </ac:spMkLst>
        </pc:spChg>
      </pc:sldChg>
      <pc:sldChg chg="modSp add del">
        <pc:chgData name="Yee Wern YONG" userId="19c20deb-6c36-4458-82b4-054af0bfcf89" providerId="ADAL" clId="{EBF0F522-5A1A-453D-8C3F-FB0B9BFEB098}" dt="2019-04-20T01:43:30.294" v="4699" actId="2696"/>
        <pc:sldMkLst>
          <pc:docMk/>
          <pc:sldMk cId="1900296221" sldId="310"/>
        </pc:sldMkLst>
        <pc:spChg chg="mod">
          <ac:chgData name="Yee Wern YONG" userId="19c20deb-6c36-4458-82b4-054af0bfcf89" providerId="ADAL" clId="{EBF0F522-5A1A-453D-8C3F-FB0B9BFEB098}" dt="2019-04-05T14:11:21.381" v="1972" actId="20577"/>
          <ac:spMkLst>
            <pc:docMk/>
            <pc:sldMk cId="1900296221" sldId="310"/>
            <ac:spMk id="3" creationId="{00000000-0000-0000-0000-000000000000}"/>
          </ac:spMkLst>
        </pc:spChg>
      </pc:sldChg>
      <pc:sldChg chg="add del">
        <pc:chgData name="Yee Wern YONG" userId="19c20deb-6c36-4458-82b4-054af0bfcf89" providerId="ADAL" clId="{EBF0F522-5A1A-453D-8C3F-FB0B9BFEB098}" dt="2019-04-20T02:16:13.442" v="5176" actId="2696"/>
        <pc:sldMkLst>
          <pc:docMk/>
          <pc:sldMk cId="3029247523" sldId="310"/>
        </pc:sldMkLst>
      </pc:sldChg>
      <pc:sldChg chg="modSp add">
        <pc:chgData name="Yee Wern YONG" userId="19c20deb-6c36-4458-82b4-054af0bfcf89" providerId="ADAL" clId="{EBF0F522-5A1A-453D-8C3F-FB0B9BFEB098}" dt="2019-04-20T02:31:45.734" v="5950" actId="20577"/>
        <pc:sldMkLst>
          <pc:docMk/>
          <pc:sldMk cId="2177592025" sldId="315"/>
        </pc:sldMkLst>
        <pc:spChg chg="mod">
          <ac:chgData name="Yee Wern YONG" userId="19c20deb-6c36-4458-82b4-054af0bfcf89" providerId="ADAL" clId="{EBF0F522-5A1A-453D-8C3F-FB0B9BFEB098}" dt="2019-04-20T02:31:45.734" v="5950" actId="20577"/>
          <ac:spMkLst>
            <pc:docMk/>
            <pc:sldMk cId="2177592025" sldId="315"/>
            <ac:spMk id="2" creationId="{A5C17373-49A2-428E-A1F3-5FFC590C412D}"/>
          </ac:spMkLst>
        </pc:spChg>
      </pc:sldChg>
      <pc:sldChg chg="del">
        <pc:chgData name="Yee Wern YONG" userId="19c20deb-6c36-4458-82b4-054af0bfcf89" providerId="ADAL" clId="{EBF0F522-5A1A-453D-8C3F-FB0B9BFEB098}" dt="2019-04-20T01:41:06.636" v="4637" actId="2696"/>
        <pc:sldMkLst>
          <pc:docMk/>
          <pc:sldMk cId="3489111718" sldId="317"/>
        </pc:sldMkLst>
      </pc:sldChg>
      <pc:sldChg chg="modSp add del">
        <pc:chgData name="Yee Wern YONG" userId="19c20deb-6c36-4458-82b4-054af0bfcf89" providerId="ADAL" clId="{EBF0F522-5A1A-453D-8C3F-FB0B9BFEB098}" dt="2019-04-20T02:34:25.237" v="5968" actId="2696"/>
        <pc:sldMkLst>
          <pc:docMk/>
          <pc:sldMk cId="4014344270" sldId="326"/>
        </pc:sldMkLst>
        <pc:spChg chg="mod">
          <ac:chgData name="Yee Wern YONG" userId="19c20deb-6c36-4458-82b4-054af0bfcf89" providerId="ADAL" clId="{EBF0F522-5A1A-453D-8C3F-FB0B9BFEB098}" dt="2019-04-11T15:43:32.911" v="4147" actId="20577"/>
          <ac:spMkLst>
            <pc:docMk/>
            <pc:sldMk cId="4014344270" sldId="326"/>
            <ac:spMk id="2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11T15:44:22.929" v="4223" actId="108"/>
          <ac:spMkLst>
            <pc:docMk/>
            <pc:sldMk cId="4014344270" sldId="326"/>
            <ac:spMk id="3" creationId="{00000000-0000-0000-0000-000000000000}"/>
          </ac:spMkLst>
        </pc:spChg>
      </pc:sldChg>
      <pc:sldChg chg="modSp add del">
        <pc:chgData name="Yee Wern YONG" userId="19c20deb-6c36-4458-82b4-054af0bfcf89" providerId="ADAL" clId="{EBF0F522-5A1A-453D-8C3F-FB0B9BFEB098}" dt="2019-04-20T02:34:52.838" v="5970" actId="2696"/>
        <pc:sldMkLst>
          <pc:docMk/>
          <pc:sldMk cId="3157825573" sldId="327"/>
        </pc:sldMkLst>
        <pc:spChg chg="mod">
          <ac:chgData name="Yee Wern YONG" userId="19c20deb-6c36-4458-82b4-054af0bfcf89" providerId="ADAL" clId="{EBF0F522-5A1A-453D-8C3F-FB0B9BFEB098}" dt="2019-04-11T15:46:54.811" v="4471" actId="20577"/>
          <ac:spMkLst>
            <pc:docMk/>
            <pc:sldMk cId="3157825573" sldId="327"/>
            <ac:spMk id="3" creationId="{00000000-0000-0000-0000-000000000000}"/>
          </ac:spMkLst>
        </pc:spChg>
      </pc:sldChg>
      <pc:sldChg chg="modSp add">
        <pc:chgData name="Yee Wern YONG" userId="19c20deb-6c36-4458-82b4-054af0bfcf89" providerId="ADAL" clId="{EBF0F522-5A1A-453D-8C3F-FB0B9BFEB098}" dt="2019-04-20T02:50:24.550" v="7218" actId="6549"/>
        <pc:sldMkLst>
          <pc:docMk/>
          <pc:sldMk cId="3187066106" sldId="327"/>
        </pc:sldMkLst>
        <pc:spChg chg="mod">
          <ac:chgData name="Yee Wern YONG" userId="19c20deb-6c36-4458-82b4-054af0bfcf89" providerId="ADAL" clId="{EBF0F522-5A1A-453D-8C3F-FB0B9BFEB098}" dt="2019-04-20T02:36:08.999" v="6084" actId="20577"/>
          <ac:spMkLst>
            <pc:docMk/>
            <pc:sldMk cId="3187066106" sldId="327"/>
            <ac:spMk id="2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02:50:24.550" v="7218" actId="6549"/>
          <ac:spMkLst>
            <pc:docMk/>
            <pc:sldMk cId="3187066106" sldId="327"/>
            <ac:spMk id="3" creationId="{00000000-0000-0000-0000-000000000000}"/>
          </ac:spMkLst>
        </pc:spChg>
        <pc:graphicFrameChg chg="modGraphic">
          <ac:chgData name="Yee Wern YONG" userId="19c20deb-6c36-4458-82b4-054af0bfcf89" providerId="ADAL" clId="{EBF0F522-5A1A-453D-8C3F-FB0B9BFEB098}" dt="2019-04-20T02:35:57.599" v="6077" actId="20577"/>
          <ac:graphicFrameMkLst>
            <pc:docMk/>
            <pc:sldMk cId="3187066106" sldId="327"/>
            <ac:graphicFrameMk id="4" creationId="{00000000-0000-0000-0000-000000000000}"/>
          </ac:graphicFrameMkLst>
        </pc:graphicFrameChg>
      </pc:sldChg>
      <pc:sldChg chg="modSp add">
        <pc:chgData name="Yee Wern YONG" userId="19c20deb-6c36-4458-82b4-054af0bfcf89" providerId="ADAL" clId="{EBF0F522-5A1A-453D-8C3F-FB0B9BFEB098}" dt="2019-04-20T02:48:13.202" v="7125" actId="20577"/>
        <pc:sldMkLst>
          <pc:docMk/>
          <pc:sldMk cId="1898333519" sldId="328"/>
        </pc:sldMkLst>
        <pc:spChg chg="mod">
          <ac:chgData name="Yee Wern YONG" userId="19c20deb-6c36-4458-82b4-054af0bfcf89" providerId="ADAL" clId="{EBF0F522-5A1A-453D-8C3F-FB0B9BFEB098}" dt="2019-04-20T02:47:34.045" v="7030" actId="20577"/>
          <ac:spMkLst>
            <pc:docMk/>
            <pc:sldMk cId="1898333519" sldId="328"/>
            <ac:spMk id="2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02:48:13.202" v="7125" actId="20577"/>
          <ac:spMkLst>
            <pc:docMk/>
            <pc:sldMk cId="1898333519" sldId="328"/>
            <ac:spMk id="7" creationId="{00000000-0000-0000-0000-000000000000}"/>
          </ac:spMkLst>
        </pc:spChg>
        <pc:picChg chg="mod">
          <ac:chgData name="Yee Wern YONG" userId="19c20deb-6c36-4458-82b4-054af0bfcf89" providerId="ADAL" clId="{EBF0F522-5A1A-453D-8C3F-FB0B9BFEB098}" dt="2019-04-20T02:47:40.644" v="7031" actId="14100"/>
          <ac:picMkLst>
            <pc:docMk/>
            <pc:sldMk cId="1898333519" sldId="328"/>
            <ac:picMk id="6" creationId="{00000000-0000-0000-0000-000000000000}"/>
          </ac:picMkLst>
        </pc:picChg>
      </pc:sldChg>
      <pc:sldChg chg="modSp add del">
        <pc:chgData name="Yee Wern YONG" userId="19c20deb-6c36-4458-82b4-054af0bfcf89" providerId="ADAL" clId="{EBF0F522-5A1A-453D-8C3F-FB0B9BFEB098}" dt="2019-04-20T02:40:31.369" v="6226" actId="2696"/>
        <pc:sldMkLst>
          <pc:docMk/>
          <pc:sldMk cId="3197758103" sldId="328"/>
        </pc:sldMkLst>
        <pc:spChg chg="mod">
          <ac:chgData name="Yee Wern YONG" userId="19c20deb-6c36-4458-82b4-054af0bfcf89" providerId="ADAL" clId="{EBF0F522-5A1A-453D-8C3F-FB0B9BFEB098}" dt="2019-04-20T02:17:35.700" v="5232" actId="20577"/>
          <ac:spMkLst>
            <pc:docMk/>
            <pc:sldMk cId="3197758103" sldId="328"/>
            <ac:spMk id="2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02:21:36.515" v="5464" actId="20577"/>
          <ac:spMkLst>
            <pc:docMk/>
            <pc:sldMk cId="3197758103" sldId="328"/>
            <ac:spMk id="7" creationId="{00000000-0000-0000-0000-000000000000}"/>
          </ac:spMkLst>
        </pc:spChg>
      </pc:sldChg>
      <pc:sldChg chg="add del">
        <pc:chgData name="Yee Wern YONG" userId="19c20deb-6c36-4458-82b4-054af0bfcf89" providerId="ADAL" clId="{EBF0F522-5A1A-453D-8C3F-FB0B9BFEB098}" dt="2019-04-20T02:16:13.449" v="5177" actId="2696"/>
        <pc:sldMkLst>
          <pc:docMk/>
          <pc:sldMk cId="3960979697" sldId="328"/>
        </pc:sldMkLst>
      </pc:sldChg>
      <pc:sldChg chg="modSp del">
        <pc:chgData name="Yee Wern YONG" userId="19c20deb-6c36-4458-82b4-054af0bfcf89" providerId="ADAL" clId="{EBF0F522-5A1A-453D-8C3F-FB0B9BFEB098}" dt="2019-04-20T01:43:30.303" v="4700" actId="2696"/>
        <pc:sldMkLst>
          <pc:docMk/>
          <pc:sldMk cId="4130235026" sldId="328"/>
        </pc:sldMkLst>
        <pc:spChg chg="mod">
          <ac:chgData name="Yee Wern YONG" userId="19c20deb-6c36-4458-82b4-054af0bfcf89" providerId="ADAL" clId="{EBF0F522-5A1A-453D-8C3F-FB0B9BFEB098}" dt="2019-04-20T01:37:09.295" v="4565" actId="6549"/>
          <ac:spMkLst>
            <pc:docMk/>
            <pc:sldMk cId="4130235026" sldId="328"/>
            <ac:spMk id="7" creationId="{00000000-0000-0000-0000-000000000000}"/>
          </ac:spMkLst>
        </pc:spChg>
      </pc:sldChg>
      <pc:sldChg chg="modSp del ord modCm">
        <pc:chgData name="Yee Wern YONG" userId="19c20deb-6c36-4458-82b4-054af0bfcf89" providerId="ADAL" clId="{EBF0F522-5A1A-453D-8C3F-FB0B9BFEB098}" dt="2019-04-20T02:20:20.506" v="5388" actId="2696"/>
        <pc:sldMkLst>
          <pc:docMk/>
          <pc:sldMk cId="3188065709" sldId="330"/>
        </pc:sldMkLst>
        <pc:spChg chg="mod">
          <ac:chgData name="Yee Wern YONG" userId="19c20deb-6c36-4458-82b4-054af0bfcf89" providerId="ADAL" clId="{EBF0F522-5A1A-453D-8C3F-FB0B9BFEB098}" dt="2019-04-20T01:46:31.032" v="4705" actId="20577"/>
          <ac:spMkLst>
            <pc:docMk/>
            <pc:sldMk cId="3188065709" sldId="330"/>
            <ac:spMk id="2" creationId="{00000000-0000-0000-0000-000000000000}"/>
          </ac:spMkLst>
        </pc:spChg>
      </pc:sldChg>
      <pc:sldChg chg="delSp modSp ord">
        <pc:chgData name="Yee Wern YONG" userId="19c20deb-6c36-4458-82b4-054af0bfcf89" providerId="ADAL" clId="{EBF0F522-5A1A-453D-8C3F-FB0B9BFEB098}" dt="2019-04-20T02:47:01.316" v="7012" actId="20577"/>
        <pc:sldMkLst>
          <pc:docMk/>
          <pc:sldMk cId="814551752" sldId="332"/>
        </pc:sldMkLst>
        <pc:spChg chg="mod">
          <ac:chgData name="Yee Wern YONG" userId="19c20deb-6c36-4458-82b4-054af0bfcf89" providerId="ADAL" clId="{EBF0F522-5A1A-453D-8C3F-FB0B9BFEB098}" dt="2019-04-20T02:45:19.690" v="6886" actId="20577"/>
          <ac:spMkLst>
            <pc:docMk/>
            <pc:sldMk cId="814551752" sldId="332"/>
            <ac:spMk id="2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02:47:01.316" v="7012" actId="20577"/>
          <ac:spMkLst>
            <pc:docMk/>
            <pc:sldMk cId="814551752" sldId="332"/>
            <ac:spMk id="3" creationId="{00000000-0000-0000-0000-000000000000}"/>
          </ac:spMkLst>
        </pc:spChg>
        <pc:spChg chg="del">
          <ac:chgData name="Yee Wern YONG" userId="19c20deb-6c36-4458-82b4-054af0bfcf89" providerId="ADAL" clId="{EBF0F522-5A1A-453D-8C3F-FB0B9BFEB098}" dt="2019-04-20T02:38:57.829" v="6149" actId="478"/>
          <ac:spMkLst>
            <pc:docMk/>
            <pc:sldMk cId="814551752" sldId="332"/>
            <ac:spMk id="6" creationId="{00000000-0000-0000-0000-000000000000}"/>
          </ac:spMkLst>
        </pc:spChg>
        <pc:spChg chg="del">
          <ac:chgData name="Yee Wern YONG" userId="19c20deb-6c36-4458-82b4-054af0bfcf89" providerId="ADAL" clId="{EBF0F522-5A1A-453D-8C3F-FB0B9BFEB098}" dt="2019-04-20T02:38:58.757" v="6150" actId="478"/>
          <ac:spMkLst>
            <pc:docMk/>
            <pc:sldMk cId="814551752" sldId="332"/>
            <ac:spMk id="7" creationId="{00000000-0000-0000-0000-000000000000}"/>
          </ac:spMkLst>
        </pc:spChg>
        <pc:spChg chg="del">
          <ac:chgData name="Yee Wern YONG" userId="19c20deb-6c36-4458-82b4-054af0bfcf89" providerId="ADAL" clId="{EBF0F522-5A1A-453D-8C3F-FB0B9BFEB098}" dt="2019-04-20T02:39:01.072" v="6152" actId="478"/>
          <ac:spMkLst>
            <pc:docMk/>
            <pc:sldMk cId="814551752" sldId="332"/>
            <ac:spMk id="8" creationId="{00000000-0000-0000-0000-000000000000}"/>
          </ac:spMkLst>
        </pc:spChg>
        <pc:spChg chg="del mod">
          <ac:chgData name="Yee Wern YONG" userId="19c20deb-6c36-4458-82b4-054af0bfcf89" providerId="ADAL" clId="{EBF0F522-5A1A-453D-8C3F-FB0B9BFEB098}" dt="2019-04-20T02:38:56.833" v="6148" actId="478"/>
          <ac:spMkLst>
            <pc:docMk/>
            <pc:sldMk cId="814551752" sldId="332"/>
            <ac:spMk id="9" creationId="{00000000-0000-0000-0000-000000000000}"/>
          </ac:spMkLst>
        </pc:spChg>
        <pc:spChg chg="del">
          <ac:chgData name="Yee Wern YONG" userId="19c20deb-6c36-4458-82b4-054af0bfcf89" providerId="ADAL" clId="{EBF0F522-5A1A-453D-8C3F-FB0B9BFEB098}" dt="2019-04-20T02:38:59.861" v="6151" actId="478"/>
          <ac:spMkLst>
            <pc:docMk/>
            <pc:sldMk cId="814551752" sldId="332"/>
            <ac:spMk id="10" creationId="{00000000-0000-0000-0000-000000000000}"/>
          </ac:spMkLst>
        </pc:spChg>
      </pc:sldChg>
      <pc:sldChg chg="del ord modTransition">
        <pc:chgData name="Yee Wern YONG" userId="19c20deb-6c36-4458-82b4-054af0bfcf89" providerId="ADAL" clId="{EBF0F522-5A1A-453D-8C3F-FB0B9BFEB098}" dt="2019-04-20T02:20:46.808" v="5420" actId="2696"/>
        <pc:sldMkLst>
          <pc:docMk/>
          <pc:sldMk cId="167462613" sldId="333"/>
        </pc:sldMkLst>
      </pc:sldChg>
      <pc:sldChg chg="del">
        <pc:chgData name="Yee Wern YONG" userId="19c20deb-6c36-4458-82b4-054af0bfcf89" providerId="ADAL" clId="{EBF0F522-5A1A-453D-8C3F-FB0B9BFEB098}" dt="2019-04-20T01:41:23.973" v="4639" actId="2696"/>
        <pc:sldMkLst>
          <pc:docMk/>
          <pc:sldMk cId="4080693063" sldId="334"/>
        </pc:sldMkLst>
      </pc:sldChg>
      <pc:sldChg chg="del">
        <pc:chgData name="Yee Wern YONG" userId="19c20deb-6c36-4458-82b4-054af0bfcf89" providerId="ADAL" clId="{EBF0F522-5A1A-453D-8C3F-FB0B9BFEB098}" dt="2019-04-20T02:34:23.183" v="5967" actId="2696"/>
        <pc:sldMkLst>
          <pc:docMk/>
          <pc:sldMk cId="1015128405" sldId="335"/>
        </pc:sldMkLst>
      </pc:sldChg>
      <pc:sldChg chg="del">
        <pc:chgData name="Yee Wern YONG" userId="19c20deb-6c36-4458-82b4-054af0bfcf89" providerId="ADAL" clId="{EBF0F522-5A1A-453D-8C3F-FB0B9BFEB098}" dt="2019-04-20T01:41:30.907" v="4640" actId="2696"/>
        <pc:sldMkLst>
          <pc:docMk/>
          <pc:sldMk cId="1129089862" sldId="336"/>
        </pc:sldMkLst>
      </pc:sldChg>
      <pc:sldChg chg="del">
        <pc:chgData name="Yee Wern YONG" userId="19c20deb-6c36-4458-82b4-054af0bfcf89" providerId="ADAL" clId="{EBF0F522-5A1A-453D-8C3F-FB0B9BFEB098}" dt="2019-04-20T02:15:07.801" v="5175" actId="2696"/>
        <pc:sldMkLst>
          <pc:docMk/>
          <pc:sldMk cId="532019532" sldId="337"/>
        </pc:sldMkLst>
      </pc:sldChg>
      <pc:sldChg chg="del">
        <pc:chgData name="Yee Wern YONG" userId="19c20deb-6c36-4458-82b4-054af0bfcf89" providerId="ADAL" clId="{EBF0F522-5A1A-453D-8C3F-FB0B9BFEB098}" dt="2019-04-20T02:23:05.869" v="5475" actId="2696"/>
        <pc:sldMkLst>
          <pc:docMk/>
          <pc:sldMk cId="1486157810" sldId="338"/>
        </pc:sldMkLst>
      </pc:sldChg>
      <pc:sldChg chg="del">
        <pc:chgData name="Yee Wern YONG" userId="19c20deb-6c36-4458-82b4-054af0bfcf89" providerId="ADAL" clId="{EBF0F522-5A1A-453D-8C3F-FB0B9BFEB098}" dt="2019-04-20T02:23:07.163" v="5476" actId="2696"/>
        <pc:sldMkLst>
          <pc:docMk/>
          <pc:sldMk cId="727308264" sldId="339"/>
        </pc:sldMkLst>
      </pc:sldChg>
      <pc:sldChg chg="del">
        <pc:chgData name="Yee Wern YONG" userId="19c20deb-6c36-4458-82b4-054af0bfcf89" providerId="ADAL" clId="{EBF0F522-5A1A-453D-8C3F-FB0B9BFEB098}" dt="2019-04-20T02:23:10.770" v="5477" actId="2696"/>
        <pc:sldMkLst>
          <pc:docMk/>
          <pc:sldMk cId="933162164" sldId="340"/>
        </pc:sldMkLst>
      </pc:sldChg>
      <pc:sldChg chg="del">
        <pc:chgData name="Yee Wern YONG" userId="19c20deb-6c36-4458-82b4-054af0bfcf89" providerId="ADAL" clId="{EBF0F522-5A1A-453D-8C3F-FB0B9BFEB098}" dt="2019-04-20T02:22:51.944" v="5470" actId="2696"/>
        <pc:sldMkLst>
          <pc:docMk/>
          <pc:sldMk cId="2448858624" sldId="341"/>
        </pc:sldMkLst>
      </pc:sldChg>
      <pc:sldChg chg="add">
        <pc:chgData name="Yee Wern YONG" userId="19c20deb-6c36-4458-82b4-054af0bfcf89" providerId="ADAL" clId="{EBF0F522-5A1A-453D-8C3F-FB0B9BFEB098}" dt="2019-04-20T02:22:57.555" v="5474"/>
        <pc:sldMkLst>
          <pc:docMk/>
          <pc:sldMk cId="4161751800" sldId="341"/>
        </pc:sldMkLst>
      </pc:sldChg>
      <pc:sldChg chg="add del">
        <pc:chgData name="Yee Wern YONG" userId="19c20deb-6c36-4458-82b4-054af0bfcf89" providerId="ADAL" clId="{EBF0F522-5A1A-453D-8C3F-FB0B9BFEB098}" dt="2019-04-20T02:24:15.787" v="5496" actId="2696"/>
        <pc:sldMkLst>
          <pc:docMk/>
          <pc:sldMk cId="697933515" sldId="342"/>
        </pc:sldMkLst>
      </pc:sldChg>
      <pc:sldChg chg="del">
        <pc:chgData name="Yee Wern YONG" userId="19c20deb-6c36-4458-82b4-054af0bfcf89" providerId="ADAL" clId="{EBF0F522-5A1A-453D-8C3F-FB0B9BFEB098}" dt="2019-04-20T02:22:51.957" v="5471" actId="2696"/>
        <pc:sldMkLst>
          <pc:docMk/>
          <pc:sldMk cId="1010022842" sldId="342"/>
        </pc:sldMkLst>
      </pc:sldChg>
      <pc:sldChg chg="modSp add">
        <pc:chgData name="Yee Wern YONG" userId="19c20deb-6c36-4458-82b4-054af0bfcf89" providerId="ADAL" clId="{EBF0F522-5A1A-453D-8C3F-FB0B9BFEB098}" dt="2019-04-20T02:40:53.038" v="6239" actId="20577"/>
        <pc:sldMkLst>
          <pc:docMk/>
          <pc:sldMk cId="950419720" sldId="343"/>
        </pc:sldMkLst>
        <pc:spChg chg="mod">
          <ac:chgData name="Yee Wern YONG" userId="19c20deb-6c36-4458-82b4-054af0bfcf89" providerId="ADAL" clId="{EBF0F522-5A1A-453D-8C3F-FB0B9BFEB098}" dt="2019-04-20T02:40:53.038" v="6239" actId="20577"/>
          <ac:spMkLst>
            <pc:docMk/>
            <pc:sldMk cId="950419720" sldId="343"/>
            <ac:spMk id="2" creationId="{5AC01AFB-1D07-4095-944B-8A109F18C514}"/>
          </ac:spMkLst>
        </pc:spChg>
        <pc:spChg chg="mod">
          <ac:chgData name="Yee Wern YONG" userId="19c20deb-6c36-4458-82b4-054af0bfcf89" providerId="ADAL" clId="{EBF0F522-5A1A-453D-8C3F-FB0B9BFEB098}" dt="2019-04-20T02:24:51.050" v="5539" actId="207"/>
          <ac:spMkLst>
            <pc:docMk/>
            <pc:sldMk cId="950419720" sldId="343"/>
            <ac:spMk id="9" creationId="{FED586A6-37AC-42A8-9D00-47A6971AA320}"/>
          </ac:spMkLst>
        </pc:spChg>
      </pc:sldChg>
      <pc:sldChg chg="del">
        <pc:chgData name="Yee Wern YONG" userId="19c20deb-6c36-4458-82b4-054af0bfcf89" providerId="ADAL" clId="{EBF0F522-5A1A-453D-8C3F-FB0B9BFEB098}" dt="2019-04-20T02:22:51.965" v="5472" actId="2696"/>
        <pc:sldMkLst>
          <pc:docMk/>
          <pc:sldMk cId="1009794662" sldId="343"/>
        </pc:sldMkLst>
      </pc:sldChg>
      <pc:sldChg chg="del">
        <pc:chgData name="Yee Wern YONG" userId="19c20deb-6c36-4458-82b4-054af0bfcf89" providerId="ADAL" clId="{EBF0F522-5A1A-453D-8C3F-FB0B9BFEB098}" dt="2019-04-20T02:22:51.980" v="5473" actId="2696"/>
        <pc:sldMkLst>
          <pc:docMk/>
          <pc:sldMk cId="1278170961" sldId="344"/>
        </pc:sldMkLst>
      </pc:sldChg>
      <pc:sldChg chg="addSp delSp modSp add">
        <pc:chgData name="Yee Wern YONG" userId="19c20deb-6c36-4458-82b4-054af0bfcf89" providerId="ADAL" clId="{EBF0F522-5A1A-453D-8C3F-FB0B9BFEB098}" dt="2019-04-20T02:41:50.880" v="6378" actId="20577"/>
        <pc:sldMkLst>
          <pc:docMk/>
          <pc:sldMk cId="3746355028" sldId="344"/>
        </pc:sldMkLst>
        <pc:spChg chg="mod">
          <ac:chgData name="Yee Wern YONG" userId="19c20deb-6c36-4458-82b4-054af0bfcf89" providerId="ADAL" clId="{EBF0F522-5A1A-453D-8C3F-FB0B9BFEB098}" dt="2019-04-20T02:41:50.880" v="6378" actId="20577"/>
          <ac:spMkLst>
            <pc:docMk/>
            <pc:sldMk cId="3746355028" sldId="344"/>
            <ac:spMk id="2" creationId="{5AC01AFB-1D07-4095-944B-8A109F18C514}"/>
          </ac:spMkLst>
        </pc:spChg>
        <pc:spChg chg="add del mod">
          <ac:chgData name="Yee Wern YONG" userId="19c20deb-6c36-4458-82b4-054af0bfcf89" providerId="ADAL" clId="{EBF0F522-5A1A-453D-8C3F-FB0B9BFEB098}" dt="2019-04-20T02:41:11.209" v="6278" actId="478"/>
          <ac:spMkLst>
            <pc:docMk/>
            <pc:sldMk cId="3746355028" sldId="344"/>
            <ac:spMk id="7" creationId="{EF2EE78E-3D02-4342-99B9-5BE8E627643A}"/>
          </ac:spMkLst>
        </pc:spChg>
        <pc:spChg chg="mod">
          <ac:chgData name="Yee Wern YONG" userId="19c20deb-6c36-4458-82b4-054af0bfcf89" providerId="ADAL" clId="{EBF0F522-5A1A-453D-8C3F-FB0B9BFEB098}" dt="2019-04-20T02:41:44.987" v="6364" actId="20577"/>
          <ac:spMkLst>
            <pc:docMk/>
            <pc:sldMk cId="3746355028" sldId="344"/>
            <ac:spMk id="8" creationId="{ED6DFAD2-E448-4A13-8D7C-BE72A8AF11E4}"/>
          </ac:spMkLst>
        </pc:spChg>
        <pc:picChg chg="mod">
          <ac:chgData name="Yee Wern YONG" userId="19c20deb-6c36-4458-82b4-054af0bfcf89" providerId="ADAL" clId="{EBF0F522-5A1A-453D-8C3F-FB0B9BFEB098}" dt="2019-04-20T02:41:21.430" v="6280" actId="1076"/>
          <ac:picMkLst>
            <pc:docMk/>
            <pc:sldMk cId="3746355028" sldId="344"/>
            <ac:picMk id="5" creationId="{C797A7C2-5494-4DD1-A952-44785ED9BDC2}"/>
          </ac:picMkLst>
        </pc:picChg>
      </pc:sldChg>
      <pc:sldChg chg="modSp">
        <pc:chgData name="Yee Wern YONG" userId="19c20deb-6c36-4458-82b4-054af0bfcf89" providerId="ADAL" clId="{EBF0F522-5A1A-453D-8C3F-FB0B9BFEB098}" dt="2019-04-20T02:30:22.536" v="5894" actId="255"/>
        <pc:sldMkLst>
          <pc:docMk/>
          <pc:sldMk cId="488386007" sldId="346"/>
        </pc:sldMkLst>
        <pc:spChg chg="mod">
          <ac:chgData name="Yee Wern YONG" userId="19c20deb-6c36-4458-82b4-054af0bfcf89" providerId="ADAL" clId="{EBF0F522-5A1A-453D-8C3F-FB0B9BFEB098}" dt="2019-04-20T02:27:57.252" v="5759" actId="20577"/>
          <ac:spMkLst>
            <pc:docMk/>
            <pc:sldMk cId="488386007" sldId="346"/>
            <ac:spMk id="2" creationId="{A5C17373-49A2-428E-A1F3-5FFC590C412D}"/>
          </ac:spMkLst>
        </pc:spChg>
        <pc:spChg chg="mod">
          <ac:chgData name="Yee Wern YONG" userId="19c20deb-6c36-4458-82b4-054af0bfcf89" providerId="ADAL" clId="{EBF0F522-5A1A-453D-8C3F-FB0B9BFEB098}" dt="2019-04-20T02:29:26.531" v="5859" actId="255"/>
          <ac:spMkLst>
            <pc:docMk/>
            <pc:sldMk cId="488386007" sldId="346"/>
            <ac:spMk id="17" creationId="{EF41DC5E-6CE8-4181-AE03-83F7568E942D}"/>
          </ac:spMkLst>
        </pc:spChg>
        <pc:spChg chg="mod">
          <ac:chgData name="Yee Wern YONG" userId="19c20deb-6c36-4458-82b4-054af0bfcf89" providerId="ADAL" clId="{EBF0F522-5A1A-453D-8C3F-FB0B9BFEB098}" dt="2019-04-20T02:30:18.085" v="5893" actId="6549"/>
          <ac:spMkLst>
            <pc:docMk/>
            <pc:sldMk cId="488386007" sldId="346"/>
            <ac:spMk id="23" creationId="{EF41DC5E-6CE8-4181-AE03-83F7568E942D}"/>
          </ac:spMkLst>
        </pc:spChg>
        <pc:spChg chg="mod">
          <ac:chgData name="Yee Wern YONG" userId="19c20deb-6c36-4458-82b4-054af0bfcf89" providerId="ADAL" clId="{EBF0F522-5A1A-453D-8C3F-FB0B9BFEB098}" dt="2019-04-20T02:30:22.536" v="5894" actId="255"/>
          <ac:spMkLst>
            <pc:docMk/>
            <pc:sldMk cId="488386007" sldId="346"/>
            <ac:spMk id="27" creationId="{EF41DC5E-6CE8-4181-AE03-83F7568E942D}"/>
          </ac:spMkLst>
        </pc:spChg>
      </pc:sldChg>
      <pc:sldChg chg="del">
        <pc:chgData name="Yee Wern YONG" userId="19c20deb-6c36-4458-82b4-054af0bfcf89" providerId="ADAL" clId="{EBF0F522-5A1A-453D-8C3F-FB0B9BFEB098}" dt="2019-04-20T02:21:53.406" v="5465" actId="2696"/>
        <pc:sldMkLst>
          <pc:docMk/>
          <pc:sldMk cId="2573061913" sldId="347"/>
        </pc:sldMkLst>
      </pc:sldChg>
      <pc:sldChg chg="del">
        <pc:chgData name="Yee Wern YONG" userId="19c20deb-6c36-4458-82b4-054af0bfcf89" providerId="ADAL" clId="{EBF0F522-5A1A-453D-8C3F-FB0B9BFEB098}" dt="2019-04-20T02:21:54.477" v="5466" actId="2696"/>
        <pc:sldMkLst>
          <pc:docMk/>
          <pc:sldMk cId="4140929705" sldId="348"/>
        </pc:sldMkLst>
      </pc:sldChg>
      <pc:sldChg chg="del">
        <pc:chgData name="Yee Wern YONG" userId="19c20deb-6c36-4458-82b4-054af0bfcf89" providerId="ADAL" clId="{EBF0F522-5A1A-453D-8C3F-FB0B9BFEB098}" dt="2019-04-20T02:36:30.650" v="6086" actId="2696"/>
        <pc:sldMkLst>
          <pc:docMk/>
          <pc:sldMk cId="972548618" sldId="349"/>
        </pc:sldMkLst>
      </pc:sldChg>
      <pc:sldChg chg="modSp add">
        <pc:chgData name="Yee Wern YONG" userId="19c20deb-6c36-4458-82b4-054af0bfcf89" providerId="ADAL" clId="{EBF0F522-5A1A-453D-8C3F-FB0B9BFEB098}" dt="2019-04-20T02:50:42.265" v="7244" actId="20577"/>
        <pc:sldMkLst>
          <pc:docMk/>
          <pc:sldMk cId="1232384948" sldId="349"/>
        </pc:sldMkLst>
        <pc:spChg chg="mod">
          <ac:chgData name="Yee Wern YONG" userId="19c20deb-6c36-4458-82b4-054af0bfcf89" providerId="ADAL" clId="{EBF0F522-5A1A-453D-8C3F-FB0B9BFEB098}" dt="2019-04-20T02:50:42.265" v="7244" actId="20577"/>
          <ac:spMkLst>
            <pc:docMk/>
            <pc:sldMk cId="1232384948" sldId="349"/>
            <ac:spMk id="2" creationId="{00000000-0000-0000-0000-000000000000}"/>
          </ac:spMkLst>
        </pc:spChg>
      </pc:sldChg>
      <pc:sldChg chg="modSp add">
        <pc:chgData name="Yee Wern YONG" userId="19c20deb-6c36-4458-82b4-054af0bfcf89" providerId="ADAL" clId="{EBF0F522-5A1A-453D-8C3F-FB0B9BFEB098}" dt="2019-04-20T02:50:01.877" v="7217" actId="6549"/>
        <pc:sldMkLst>
          <pc:docMk/>
          <pc:sldMk cId="1714746193" sldId="350"/>
        </pc:sldMkLst>
        <pc:spChg chg="mod">
          <ac:chgData name="Yee Wern YONG" userId="19c20deb-6c36-4458-82b4-054af0bfcf89" providerId="ADAL" clId="{EBF0F522-5A1A-453D-8C3F-FB0B9BFEB098}" dt="2019-04-20T02:49:16.067" v="7164" actId="20577"/>
          <ac:spMkLst>
            <pc:docMk/>
            <pc:sldMk cId="1714746193" sldId="350"/>
            <ac:spMk id="2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02:50:01.877" v="7217" actId="6549"/>
          <ac:spMkLst>
            <pc:docMk/>
            <pc:sldMk cId="1714746193" sldId="350"/>
            <ac:spMk id="3" creationId="{00000000-0000-0000-0000-000000000000}"/>
          </ac:spMkLst>
        </pc:spChg>
      </pc:sldChg>
      <pc:sldChg chg="del">
        <pc:chgData name="Yee Wern YONG" userId="19c20deb-6c36-4458-82b4-054af0bfcf89" providerId="ADAL" clId="{EBF0F522-5A1A-453D-8C3F-FB0B9BFEB098}" dt="2019-04-20T02:34:52.829" v="5969" actId="2696"/>
        <pc:sldMkLst>
          <pc:docMk/>
          <pc:sldMk cId="3947168847" sldId="350"/>
        </pc:sldMkLst>
      </pc:sldChg>
      <pc:sldChg chg="del">
        <pc:chgData name="Yee Wern YONG" userId="19c20deb-6c36-4458-82b4-054af0bfcf89" providerId="ADAL" clId="{EBF0F522-5A1A-453D-8C3F-FB0B9BFEB098}" dt="2019-04-20T01:41:16.384" v="4638" actId="2696"/>
        <pc:sldMkLst>
          <pc:docMk/>
          <pc:sldMk cId="3548483583" sldId="351"/>
        </pc:sldMkLst>
      </pc:sldChg>
      <pc:sldChg chg="modSp">
        <pc:chgData name="Yee Wern YONG" userId="19c20deb-6c36-4458-82b4-054af0bfcf89" providerId="ADAL" clId="{EBF0F522-5A1A-453D-8C3F-FB0B9BFEB098}" dt="2019-04-20T13:26:29.846" v="7818" actId="20577"/>
        <pc:sldMkLst>
          <pc:docMk/>
          <pc:sldMk cId="1553145784" sldId="352"/>
        </pc:sldMkLst>
        <pc:spChg chg="mod">
          <ac:chgData name="Yee Wern YONG" userId="19c20deb-6c36-4458-82b4-054af0bfcf89" providerId="ADAL" clId="{EBF0F522-5A1A-453D-8C3F-FB0B9BFEB098}" dt="2019-04-20T13:26:29.846" v="7818" actId="20577"/>
          <ac:spMkLst>
            <pc:docMk/>
            <pc:sldMk cId="1553145784" sldId="352"/>
            <ac:spMk id="3" creationId="{00000000-0000-0000-0000-000000000000}"/>
          </ac:spMkLst>
        </pc:spChg>
      </pc:sldChg>
      <pc:sldChg chg="delSp modSp del ord">
        <pc:chgData name="Yee Wern YONG" userId="19c20deb-6c36-4458-82b4-054af0bfcf89" providerId="ADAL" clId="{EBF0F522-5A1A-453D-8C3F-FB0B9BFEB098}" dt="2019-04-20T02:28:27.917" v="5760" actId="2696"/>
        <pc:sldMkLst>
          <pc:docMk/>
          <pc:sldMk cId="1741886217" sldId="354"/>
        </pc:sldMkLst>
        <pc:spChg chg="mod">
          <ac:chgData name="Yee Wern YONG" userId="19c20deb-6c36-4458-82b4-054af0bfcf89" providerId="ADAL" clId="{EBF0F522-5A1A-453D-8C3F-FB0B9BFEB098}" dt="2019-04-20T02:27:43.057" v="5745" actId="20577"/>
          <ac:spMkLst>
            <pc:docMk/>
            <pc:sldMk cId="1741886217" sldId="354"/>
            <ac:spMk id="3" creationId="{00000000-0000-0000-0000-000000000000}"/>
          </ac:spMkLst>
        </pc:spChg>
        <pc:spChg chg="del mod">
          <ac:chgData name="Yee Wern YONG" userId="19c20deb-6c36-4458-82b4-054af0bfcf89" providerId="ADAL" clId="{EBF0F522-5A1A-453D-8C3F-FB0B9BFEB098}" dt="2019-04-20T02:27:11.323" v="5675" actId="478"/>
          <ac:spMkLst>
            <pc:docMk/>
            <pc:sldMk cId="1741886217" sldId="354"/>
            <ac:spMk id="31" creationId="{EF41DC5E-6CE8-4181-AE03-83F7568E942D}"/>
          </ac:spMkLst>
        </pc:spChg>
        <pc:spChg chg="mod">
          <ac:chgData name="Yee Wern YONG" userId="19c20deb-6c36-4458-82b4-054af0bfcf89" providerId="ADAL" clId="{EBF0F522-5A1A-453D-8C3F-FB0B9BFEB098}" dt="2019-04-20T02:22:21.357" v="5468" actId="27636"/>
          <ac:spMkLst>
            <pc:docMk/>
            <pc:sldMk cId="1741886217" sldId="354"/>
            <ac:spMk id="33" creationId="{00000000-0000-0000-0000-000000000000}"/>
          </ac:spMkLst>
        </pc:spChg>
      </pc:sldChg>
      <pc:sldChg chg="modSp add del">
        <pc:chgData name="Yee Wern YONG" userId="19c20deb-6c36-4458-82b4-054af0bfcf89" providerId="ADAL" clId="{EBF0F522-5A1A-453D-8C3F-FB0B9BFEB098}" dt="2019-04-20T01:43:30.314" v="4701" actId="2696"/>
        <pc:sldMkLst>
          <pc:docMk/>
          <pc:sldMk cId="313939718" sldId="355"/>
        </pc:sldMkLst>
        <pc:spChg chg="mod">
          <ac:chgData name="Yee Wern YONG" userId="19c20deb-6c36-4458-82b4-054af0bfcf89" providerId="ADAL" clId="{EBF0F522-5A1A-453D-8C3F-FB0B9BFEB098}" dt="2019-04-20T01:36:54.987" v="4562" actId="20577"/>
          <ac:spMkLst>
            <pc:docMk/>
            <pc:sldMk cId="313939718" sldId="355"/>
            <ac:spMk id="2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01:37:30.687" v="4568" actId="1076"/>
          <ac:spMkLst>
            <pc:docMk/>
            <pc:sldMk cId="313939718" sldId="355"/>
            <ac:spMk id="7" creationId="{00000000-0000-0000-0000-000000000000}"/>
          </ac:spMkLst>
        </pc:spChg>
      </pc:sldChg>
      <pc:sldChg chg="add del">
        <pc:chgData name="Yee Wern YONG" userId="19c20deb-6c36-4458-82b4-054af0bfcf89" providerId="ADAL" clId="{EBF0F522-5A1A-453D-8C3F-FB0B9BFEB098}" dt="2019-04-20T02:47:25.832" v="7013" actId="2696"/>
        <pc:sldMkLst>
          <pc:docMk/>
          <pc:sldMk cId="418667316" sldId="355"/>
        </pc:sldMkLst>
      </pc:sldChg>
      <pc:sldChg chg="add del">
        <pc:chgData name="Yee Wern YONG" userId="19c20deb-6c36-4458-82b4-054af0bfcf89" providerId="ADAL" clId="{EBF0F522-5A1A-453D-8C3F-FB0B9BFEB098}" dt="2019-04-20T02:16:13.454" v="5178" actId="2696"/>
        <pc:sldMkLst>
          <pc:docMk/>
          <pc:sldMk cId="427511602" sldId="355"/>
        </pc:sldMkLst>
      </pc:sldChg>
      <pc:sldChg chg="delSp add del">
        <pc:chgData name="Yee Wern YONG" userId="19c20deb-6c36-4458-82b4-054af0bfcf89" providerId="ADAL" clId="{EBF0F522-5A1A-453D-8C3F-FB0B9BFEB098}" dt="2019-04-20T02:40:31.366" v="6225" actId="2696"/>
        <pc:sldMkLst>
          <pc:docMk/>
          <pc:sldMk cId="1468937754" sldId="355"/>
        </pc:sldMkLst>
        <pc:picChg chg="del">
          <ac:chgData name="Yee Wern YONG" userId="19c20deb-6c36-4458-82b4-054af0bfcf89" providerId="ADAL" clId="{EBF0F522-5A1A-453D-8C3F-FB0B9BFEB098}" dt="2019-04-20T02:16:38.111" v="5180" actId="478"/>
          <ac:picMkLst>
            <pc:docMk/>
            <pc:sldMk cId="1468937754" sldId="355"/>
            <ac:picMk id="6" creationId="{00000000-0000-0000-0000-000000000000}"/>
          </ac:picMkLst>
        </pc:picChg>
      </pc:sldChg>
      <pc:sldChg chg="modSp add">
        <pc:chgData name="Yee Wern YONG" userId="19c20deb-6c36-4458-82b4-054af0bfcf89" providerId="ADAL" clId="{EBF0F522-5A1A-453D-8C3F-FB0B9BFEB098}" dt="2019-04-20T02:34:05.199" v="5966" actId="20577"/>
        <pc:sldMkLst>
          <pc:docMk/>
          <pc:sldMk cId="616843405" sldId="356"/>
        </pc:sldMkLst>
        <pc:spChg chg="mod">
          <ac:chgData name="Yee Wern YONG" userId="19c20deb-6c36-4458-82b4-054af0bfcf89" providerId="ADAL" clId="{EBF0F522-5A1A-453D-8C3F-FB0B9BFEB098}" dt="2019-04-20T02:18:15.684" v="5259" actId="20577"/>
          <ac:spMkLst>
            <pc:docMk/>
            <pc:sldMk cId="616843405" sldId="356"/>
            <ac:spMk id="2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02:34:05.199" v="5966" actId="20577"/>
          <ac:spMkLst>
            <pc:docMk/>
            <pc:sldMk cId="616843405" sldId="356"/>
            <ac:spMk id="3" creationId="{00000000-0000-0000-0000-000000000000}"/>
          </ac:spMkLst>
        </pc:spChg>
      </pc:sldChg>
      <pc:sldChg chg="add">
        <pc:chgData name="Yee Wern YONG" userId="19c20deb-6c36-4458-82b4-054af0bfcf89" providerId="ADAL" clId="{EBF0F522-5A1A-453D-8C3F-FB0B9BFEB098}" dt="2019-04-20T02:38:34.074" v="6140"/>
        <pc:sldMkLst>
          <pc:docMk/>
          <pc:sldMk cId="4206338023" sldId="357"/>
        </pc:sldMkLst>
      </pc:sldChg>
      <pc:sldChg chg="add del">
        <pc:chgData name="Yee Wern YONG" userId="19c20deb-6c36-4458-82b4-054af0bfcf89" providerId="ADAL" clId="{EBF0F522-5A1A-453D-8C3F-FB0B9BFEB098}" dt="2019-04-20T13:25:47.394" v="7724" actId="2696"/>
        <pc:sldMkLst>
          <pc:docMk/>
          <pc:sldMk cId="2749872597" sldId="358"/>
        </pc:sldMkLst>
      </pc:sldChg>
      <pc:sldChg chg="modSp add">
        <pc:chgData name="Yee Wern YONG" userId="19c20deb-6c36-4458-82b4-054af0bfcf89" providerId="ADAL" clId="{EBF0F522-5A1A-453D-8C3F-FB0B9BFEB098}" dt="2019-04-20T13:34:10.345" v="8603" actId="14100"/>
        <pc:sldMkLst>
          <pc:docMk/>
          <pc:sldMk cId="945193768" sldId="359"/>
        </pc:sldMkLst>
        <pc:spChg chg="mod">
          <ac:chgData name="Yee Wern YONG" userId="19c20deb-6c36-4458-82b4-054af0bfcf89" providerId="ADAL" clId="{EBF0F522-5A1A-453D-8C3F-FB0B9BFEB098}" dt="2019-04-20T13:26:13.548" v="7795" actId="20577"/>
          <ac:spMkLst>
            <pc:docMk/>
            <pc:sldMk cId="945193768" sldId="359"/>
            <ac:spMk id="2" creationId="{00000000-0000-0000-0000-000000000000}"/>
          </ac:spMkLst>
        </pc:spChg>
        <pc:spChg chg="mod">
          <ac:chgData name="Yee Wern YONG" userId="19c20deb-6c36-4458-82b4-054af0bfcf89" providerId="ADAL" clId="{EBF0F522-5A1A-453D-8C3F-FB0B9BFEB098}" dt="2019-04-20T13:34:10.345" v="8603" actId="14100"/>
          <ac:spMkLst>
            <pc:docMk/>
            <pc:sldMk cId="945193768" sldId="359"/>
            <ac:spMk id="3" creationId="{00000000-0000-0000-0000-000000000000}"/>
          </ac:spMkLst>
        </pc:spChg>
      </pc:sldChg>
    </pc:docChg>
  </pc:docChgLst>
  <pc:docChgLst>
    <pc:chgData name="Yee Wern YONG" userId="19c20deb-6c36-4458-82b4-054af0bfcf89" providerId="ADAL" clId="{0FAC9437-EB9F-49FC-921E-58578831600D}"/>
    <pc:docChg chg="undo custSel addSld delSld modSld">
      <pc:chgData name="Yee Wern YONG" userId="19c20deb-6c36-4458-82b4-054af0bfcf89" providerId="ADAL" clId="{0FAC9437-EB9F-49FC-921E-58578831600D}" dt="2019-04-11T15:15:20.916" v="3230" actId="478"/>
      <pc:docMkLst>
        <pc:docMk/>
      </pc:docMkLst>
      <pc:sldChg chg="modSp">
        <pc:chgData name="Yee Wern YONG" userId="19c20deb-6c36-4458-82b4-054af0bfcf89" providerId="ADAL" clId="{0FAC9437-EB9F-49FC-921E-58578831600D}" dt="2019-04-11T14:15:53.187" v="64" actId="1035"/>
        <pc:sldMkLst>
          <pc:docMk/>
          <pc:sldMk cId="2410663628" sldId="257"/>
        </pc:sldMkLst>
        <pc:spChg chg="mod">
          <ac:chgData name="Yee Wern YONG" userId="19c20deb-6c36-4458-82b4-054af0bfcf89" providerId="ADAL" clId="{0FAC9437-EB9F-49FC-921E-58578831600D}" dt="2019-04-11T14:15:53.187" v="64" actId="1035"/>
          <ac:spMkLst>
            <pc:docMk/>
            <pc:sldMk cId="2410663628" sldId="257"/>
            <ac:spMk id="13" creationId="{00000000-0000-0000-0000-000000000000}"/>
          </ac:spMkLst>
        </pc:spChg>
        <pc:spChg chg="mod">
          <ac:chgData name="Yee Wern YONG" userId="19c20deb-6c36-4458-82b4-054af0bfcf89" providerId="ADAL" clId="{0FAC9437-EB9F-49FC-921E-58578831600D}" dt="2019-04-11T14:15:48.233" v="57" actId="1035"/>
          <ac:spMkLst>
            <pc:docMk/>
            <pc:sldMk cId="2410663628" sldId="257"/>
            <ac:spMk id="22" creationId="{00000000-0000-0000-0000-000000000000}"/>
          </ac:spMkLst>
        </pc:spChg>
      </pc:sldChg>
      <pc:sldChg chg="modSp">
        <pc:chgData name="Yee Wern YONG" userId="19c20deb-6c36-4458-82b4-054af0bfcf89" providerId="ADAL" clId="{0FAC9437-EB9F-49FC-921E-58578831600D}" dt="2019-04-11T14:42:08.082" v="1463" actId="20577"/>
        <pc:sldMkLst>
          <pc:docMk/>
          <pc:sldMk cId="3487945672" sldId="263"/>
        </pc:sldMkLst>
        <pc:spChg chg="mod">
          <ac:chgData name="Yee Wern YONG" userId="19c20deb-6c36-4458-82b4-054af0bfcf89" providerId="ADAL" clId="{0FAC9437-EB9F-49FC-921E-58578831600D}" dt="2019-04-11T14:42:08.082" v="1463" actId="20577"/>
          <ac:spMkLst>
            <pc:docMk/>
            <pc:sldMk cId="3487945672" sldId="263"/>
            <ac:spMk id="3" creationId="{00000000-0000-0000-0000-000000000000}"/>
          </ac:spMkLst>
        </pc:spChg>
      </pc:sldChg>
      <pc:sldChg chg="modSp">
        <pc:chgData name="Yee Wern YONG" userId="19c20deb-6c36-4458-82b4-054af0bfcf89" providerId="ADAL" clId="{0FAC9437-EB9F-49FC-921E-58578831600D}" dt="2019-04-11T14:03:41.071" v="1" actId="20577"/>
        <pc:sldMkLst>
          <pc:docMk/>
          <pc:sldMk cId="3946922824" sldId="286"/>
        </pc:sldMkLst>
        <pc:spChg chg="mod">
          <ac:chgData name="Yee Wern YONG" userId="19c20deb-6c36-4458-82b4-054af0bfcf89" providerId="ADAL" clId="{0FAC9437-EB9F-49FC-921E-58578831600D}" dt="2019-04-11T14:03:41.071" v="1" actId="20577"/>
          <ac:spMkLst>
            <pc:docMk/>
            <pc:sldMk cId="3946922824" sldId="286"/>
            <ac:spMk id="3" creationId="{00000000-0000-0000-0000-000000000000}"/>
          </ac:spMkLst>
        </pc:spChg>
      </pc:sldChg>
      <pc:sldChg chg="modSp">
        <pc:chgData name="Yee Wern YONG" userId="19c20deb-6c36-4458-82b4-054af0bfcf89" providerId="ADAL" clId="{0FAC9437-EB9F-49FC-921E-58578831600D}" dt="2019-04-11T14:04:43.430" v="9" actId="6549"/>
        <pc:sldMkLst>
          <pc:docMk/>
          <pc:sldMk cId="3016485878" sldId="287"/>
        </pc:sldMkLst>
        <pc:graphicFrameChg chg="mod modGraphic">
          <ac:chgData name="Yee Wern YONG" userId="19c20deb-6c36-4458-82b4-054af0bfcf89" providerId="ADAL" clId="{0FAC9437-EB9F-49FC-921E-58578831600D}" dt="2019-04-11T14:04:43.430" v="9" actId="6549"/>
          <ac:graphicFrameMkLst>
            <pc:docMk/>
            <pc:sldMk cId="3016485878" sldId="287"/>
            <ac:graphicFrameMk id="10" creationId="{00000000-0000-0000-0000-000000000000}"/>
          </ac:graphicFrameMkLst>
        </pc:graphicFrameChg>
      </pc:sldChg>
      <pc:sldChg chg="modSp">
        <pc:chgData name="Yee Wern YONG" userId="19c20deb-6c36-4458-82b4-054af0bfcf89" providerId="ADAL" clId="{0FAC9437-EB9F-49FC-921E-58578831600D}" dt="2019-04-11T14:05:07.693" v="14" actId="6549"/>
        <pc:sldMkLst>
          <pc:docMk/>
          <pc:sldMk cId="2679363946" sldId="288"/>
        </pc:sldMkLst>
        <pc:spChg chg="mod">
          <ac:chgData name="Yee Wern YONG" userId="19c20deb-6c36-4458-82b4-054af0bfcf89" providerId="ADAL" clId="{0FAC9437-EB9F-49FC-921E-58578831600D}" dt="2019-04-11T14:05:07.693" v="14" actId="6549"/>
          <ac:spMkLst>
            <pc:docMk/>
            <pc:sldMk cId="2679363946" sldId="288"/>
            <ac:spMk id="3" creationId="{00000000-0000-0000-0000-000000000000}"/>
          </ac:spMkLst>
        </pc:spChg>
      </pc:sldChg>
      <pc:sldChg chg="modSp">
        <pc:chgData name="Yee Wern YONG" userId="19c20deb-6c36-4458-82b4-054af0bfcf89" providerId="ADAL" clId="{0FAC9437-EB9F-49FC-921E-58578831600D}" dt="2019-04-11T14:47:18.575" v="1927" actId="20577"/>
        <pc:sldMkLst>
          <pc:docMk/>
          <pc:sldMk cId="2738458062" sldId="301"/>
        </pc:sldMkLst>
        <pc:spChg chg="mod">
          <ac:chgData name="Yee Wern YONG" userId="19c20deb-6c36-4458-82b4-054af0bfcf89" providerId="ADAL" clId="{0FAC9437-EB9F-49FC-921E-58578831600D}" dt="2019-04-11T14:47:18.575" v="1927" actId="20577"/>
          <ac:spMkLst>
            <pc:docMk/>
            <pc:sldMk cId="2738458062" sldId="301"/>
            <ac:spMk id="7" creationId="{00000000-0000-0000-0000-000000000000}"/>
          </ac:spMkLst>
        </pc:spChg>
      </pc:sldChg>
      <pc:sldChg chg="modSp">
        <pc:chgData name="Yee Wern YONG" userId="19c20deb-6c36-4458-82b4-054af0bfcf89" providerId="ADAL" clId="{0FAC9437-EB9F-49FC-921E-58578831600D}" dt="2019-04-11T14:59:51.621" v="2625" actId="20577"/>
        <pc:sldMkLst>
          <pc:docMk/>
          <pc:sldMk cId="2177592025" sldId="315"/>
        </pc:sldMkLst>
        <pc:spChg chg="mod">
          <ac:chgData name="Yee Wern YONG" userId="19c20deb-6c36-4458-82b4-054af0bfcf89" providerId="ADAL" clId="{0FAC9437-EB9F-49FC-921E-58578831600D}" dt="2019-04-11T14:59:51.621" v="2625" actId="20577"/>
          <ac:spMkLst>
            <pc:docMk/>
            <pc:sldMk cId="2177592025" sldId="315"/>
            <ac:spMk id="3" creationId="{EF41DC5E-6CE8-4181-AE03-83F7568E942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2F692A-8BE8-4B9A-BB36-D30DD13909DC}" type="doc">
      <dgm:prSet loTypeId="urn:microsoft.com/office/officeart/2005/8/layout/hProcess9" loCatId="process" qsTypeId="urn:microsoft.com/office/officeart/2005/8/quickstyle/simple4" qsCatId="simple" csTypeId="urn:microsoft.com/office/officeart/2005/8/colors/colorful3" csCatId="colorful" phldr="1"/>
      <dgm:spPr/>
    </dgm:pt>
    <dgm:pt modelId="{F03E22F6-E44A-42B1-9556-D43766A159A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/>
            <a:t>Migrate database</a:t>
          </a:r>
        </a:p>
      </dgm:t>
    </dgm:pt>
    <dgm:pt modelId="{7FF1B411-4FE2-4183-A8BA-3540BD0A1F1D}" type="parTrans" cxnId="{5150D99B-8B62-4A86-9A55-BB663C3E53D5}">
      <dgm:prSet/>
      <dgm:spPr/>
      <dgm:t>
        <a:bodyPr/>
        <a:lstStyle/>
        <a:p>
          <a:endParaRPr lang="en-US"/>
        </a:p>
      </dgm:t>
    </dgm:pt>
    <dgm:pt modelId="{237FFBE6-BF36-43C2-BC3F-B3A9D96E6737}" type="sibTrans" cxnId="{5150D99B-8B62-4A86-9A55-BB663C3E53D5}">
      <dgm:prSet/>
      <dgm:spPr/>
      <dgm:t>
        <a:bodyPr/>
        <a:lstStyle/>
        <a:p>
          <a:endParaRPr lang="en-US"/>
        </a:p>
      </dgm:t>
    </dgm:pt>
    <dgm:pt modelId="{0C31F956-E654-4CD9-9087-BAA2196C5D50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/>
            <a:t>Upgrade Application</a:t>
          </a:r>
        </a:p>
      </dgm:t>
    </dgm:pt>
    <dgm:pt modelId="{8F8A27B1-3537-4BCB-9B2A-60748188B7D5}" type="parTrans" cxnId="{63172ED4-E9F4-479A-A661-DD1E96F15E1F}">
      <dgm:prSet/>
      <dgm:spPr/>
      <dgm:t>
        <a:bodyPr/>
        <a:lstStyle/>
        <a:p>
          <a:endParaRPr lang="en-US"/>
        </a:p>
      </dgm:t>
    </dgm:pt>
    <dgm:pt modelId="{8F68AF71-73F6-4662-BE83-7910031E8A37}" type="sibTrans" cxnId="{63172ED4-E9F4-479A-A661-DD1E96F15E1F}">
      <dgm:prSet/>
      <dgm:spPr/>
      <dgm:t>
        <a:bodyPr/>
        <a:lstStyle/>
        <a:p>
          <a:endParaRPr lang="en-US"/>
        </a:p>
      </dgm:t>
    </dgm:pt>
    <dgm:pt modelId="{AEF38E0B-6627-4F4F-A699-F0E5A95A91DF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/>
            <a:t>Apply </a:t>
          </a:r>
          <a:r>
            <a:rPr lang="en-US" err="1"/>
            <a:t>Customisations</a:t>
          </a:r>
          <a:endParaRPr lang="en-US"/>
        </a:p>
      </dgm:t>
    </dgm:pt>
    <dgm:pt modelId="{BA8FBA14-F8E6-463B-971B-E7D7067EA185}" type="parTrans" cxnId="{90952E36-2D17-42F9-A4B3-C9DAE6C3D17C}">
      <dgm:prSet/>
      <dgm:spPr/>
      <dgm:t>
        <a:bodyPr/>
        <a:lstStyle/>
        <a:p>
          <a:endParaRPr lang="en-US"/>
        </a:p>
      </dgm:t>
    </dgm:pt>
    <dgm:pt modelId="{E351AAD3-8ED3-4DF7-BD14-99385DA40A15}" type="sibTrans" cxnId="{90952E36-2D17-42F9-A4B3-C9DAE6C3D17C}">
      <dgm:prSet/>
      <dgm:spPr/>
      <dgm:t>
        <a:bodyPr/>
        <a:lstStyle/>
        <a:p>
          <a:endParaRPr lang="en-US"/>
        </a:p>
      </dgm:t>
    </dgm:pt>
    <dgm:pt modelId="{47A50B02-7F37-4F05-85DF-FCDCDF578FED}">
      <dgm:prSet phldrT="[Text]"/>
      <dgm:spPr>
        <a:gradFill flip="none" rotWithShape="1">
          <a:gsLst>
            <a:gs pos="22000">
              <a:srgbClr val="DC0000"/>
            </a:gs>
            <a:gs pos="58000">
              <a:srgbClr val="0070C0"/>
            </a:gs>
          </a:gsLst>
          <a:lin ang="0" scaled="0"/>
          <a:tileRect/>
        </a:gradFill>
      </dgm:spPr>
      <dgm:t>
        <a:bodyPr/>
        <a:lstStyle/>
        <a:p>
          <a:r>
            <a:rPr lang="en-US"/>
            <a:t>Functional Data Recon and Verification</a:t>
          </a:r>
        </a:p>
      </dgm:t>
    </dgm:pt>
    <dgm:pt modelId="{6E2E927E-1D21-4005-AAB4-34385AA92085}" type="parTrans" cxnId="{D440197D-125F-4627-AA65-62C9527C0EA6}">
      <dgm:prSet/>
      <dgm:spPr/>
      <dgm:t>
        <a:bodyPr/>
        <a:lstStyle/>
        <a:p>
          <a:endParaRPr lang="en-US"/>
        </a:p>
      </dgm:t>
    </dgm:pt>
    <dgm:pt modelId="{10090EE9-D036-404E-8801-7A0B6ED89D37}" type="sibTrans" cxnId="{D440197D-125F-4627-AA65-62C9527C0EA6}">
      <dgm:prSet/>
      <dgm:spPr/>
      <dgm:t>
        <a:bodyPr/>
        <a:lstStyle/>
        <a:p>
          <a:endParaRPr lang="en-US"/>
        </a:p>
      </dgm:t>
    </dgm:pt>
    <dgm:pt modelId="{DA8DC2CD-7E07-4A8F-9434-F48E1E402FF9}">
      <dgm:prSet phldrT="[Text]"/>
      <dgm:spPr>
        <a:solidFill>
          <a:srgbClr val="DC0000"/>
        </a:solidFill>
      </dgm:spPr>
      <dgm:t>
        <a:bodyPr/>
        <a:lstStyle/>
        <a:p>
          <a:r>
            <a:rPr lang="en-US"/>
            <a:t>Technical Data Recon and Verification</a:t>
          </a:r>
        </a:p>
      </dgm:t>
    </dgm:pt>
    <dgm:pt modelId="{7F15D59F-8B40-458E-841B-A5C628352DA3}" type="parTrans" cxnId="{35F8B18A-F0BA-420B-9360-5C8D8518FAB3}">
      <dgm:prSet/>
      <dgm:spPr/>
      <dgm:t>
        <a:bodyPr/>
        <a:lstStyle/>
        <a:p>
          <a:endParaRPr lang="en-US"/>
        </a:p>
      </dgm:t>
    </dgm:pt>
    <dgm:pt modelId="{5722BE19-7317-4C4D-B794-41EDBE8C2ABB}" type="sibTrans" cxnId="{35F8B18A-F0BA-420B-9360-5C8D8518FAB3}">
      <dgm:prSet/>
      <dgm:spPr/>
      <dgm:t>
        <a:bodyPr/>
        <a:lstStyle/>
        <a:p>
          <a:endParaRPr lang="en-US"/>
        </a:p>
      </dgm:t>
    </dgm:pt>
    <dgm:pt modelId="{5DC79A10-893F-457D-8E50-A936256D7B34}" type="pres">
      <dgm:prSet presAssocID="{FC2F692A-8BE8-4B9A-BB36-D30DD13909DC}" presName="CompostProcess" presStyleCnt="0">
        <dgm:presLayoutVars>
          <dgm:dir/>
          <dgm:resizeHandles val="exact"/>
        </dgm:presLayoutVars>
      </dgm:prSet>
      <dgm:spPr/>
    </dgm:pt>
    <dgm:pt modelId="{7D9F4E0D-8581-4B31-B8F4-6CC9CF746C34}" type="pres">
      <dgm:prSet presAssocID="{FC2F692A-8BE8-4B9A-BB36-D30DD13909DC}" presName="arrow" presStyleLbl="bgShp" presStyleIdx="0" presStyleCnt="1"/>
      <dgm:spPr/>
    </dgm:pt>
    <dgm:pt modelId="{38CD8504-D0CD-4FA5-BF17-E393ACE293D6}" type="pres">
      <dgm:prSet presAssocID="{FC2F692A-8BE8-4B9A-BB36-D30DD13909DC}" presName="linearProcess" presStyleCnt="0"/>
      <dgm:spPr/>
    </dgm:pt>
    <dgm:pt modelId="{62988A10-8A14-41FE-A066-D4B7BE066E50}" type="pres">
      <dgm:prSet presAssocID="{F03E22F6-E44A-42B1-9556-D43766A159A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409BD-C97B-44A9-818D-7936750D2005}" type="pres">
      <dgm:prSet presAssocID="{237FFBE6-BF36-43C2-BC3F-B3A9D96E6737}" presName="sibTrans" presStyleCnt="0"/>
      <dgm:spPr/>
    </dgm:pt>
    <dgm:pt modelId="{08A02725-C516-42A7-BD5D-698EE72B8572}" type="pres">
      <dgm:prSet presAssocID="{0C31F956-E654-4CD9-9087-BAA2196C5D50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5378E5-165F-41F8-8EAF-8A4CECB5621C}" type="pres">
      <dgm:prSet presAssocID="{8F68AF71-73F6-4662-BE83-7910031E8A37}" presName="sibTrans" presStyleCnt="0"/>
      <dgm:spPr/>
    </dgm:pt>
    <dgm:pt modelId="{2CBA4E17-895B-46CC-A65F-8929A72D76A1}" type="pres">
      <dgm:prSet presAssocID="{AEF38E0B-6627-4F4F-A699-F0E5A95A91DF}" presName="textNode" presStyleLbl="node1" presStyleIdx="2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3CFA6-8C0F-4196-8300-B6B6DB7CC2A5}" type="pres">
      <dgm:prSet presAssocID="{E351AAD3-8ED3-4DF7-BD14-99385DA40A15}" presName="sibTrans" presStyleCnt="0"/>
      <dgm:spPr/>
    </dgm:pt>
    <dgm:pt modelId="{47B2FEA7-FD73-4E03-931A-2EBD9FC5DDEF}" type="pres">
      <dgm:prSet presAssocID="{DA8DC2CD-7E07-4A8F-9434-F48E1E402FF9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E0B7-A1A0-4FBE-A878-CF4440669B81}" type="pres">
      <dgm:prSet presAssocID="{5722BE19-7317-4C4D-B794-41EDBE8C2ABB}" presName="sibTrans" presStyleCnt="0"/>
      <dgm:spPr/>
    </dgm:pt>
    <dgm:pt modelId="{9BCCA3B0-AE56-46B3-8218-F36184322246}" type="pres">
      <dgm:prSet presAssocID="{47A50B02-7F37-4F05-85DF-FCDCDF578FED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7EE016-6465-439D-9951-BD467082E67B}" type="presOf" srcId="{0C31F956-E654-4CD9-9087-BAA2196C5D50}" destId="{08A02725-C516-42A7-BD5D-698EE72B8572}" srcOrd="0" destOrd="0" presId="urn:microsoft.com/office/officeart/2005/8/layout/hProcess9"/>
    <dgm:cxn modelId="{35F8B18A-F0BA-420B-9360-5C8D8518FAB3}" srcId="{FC2F692A-8BE8-4B9A-BB36-D30DD13909DC}" destId="{DA8DC2CD-7E07-4A8F-9434-F48E1E402FF9}" srcOrd="3" destOrd="0" parTransId="{7F15D59F-8B40-458E-841B-A5C628352DA3}" sibTransId="{5722BE19-7317-4C4D-B794-41EDBE8C2ABB}"/>
    <dgm:cxn modelId="{CB12A121-6A58-44D4-B84B-03646D8E5D93}" type="presOf" srcId="{FC2F692A-8BE8-4B9A-BB36-D30DD13909DC}" destId="{5DC79A10-893F-457D-8E50-A936256D7B34}" srcOrd="0" destOrd="0" presId="urn:microsoft.com/office/officeart/2005/8/layout/hProcess9"/>
    <dgm:cxn modelId="{90952E36-2D17-42F9-A4B3-C9DAE6C3D17C}" srcId="{FC2F692A-8BE8-4B9A-BB36-D30DD13909DC}" destId="{AEF38E0B-6627-4F4F-A699-F0E5A95A91DF}" srcOrd="2" destOrd="0" parTransId="{BA8FBA14-F8E6-463B-971B-E7D7067EA185}" sibTransId="{E351AAD3-8ED3-4DF7-BD14-99385DA40A15}"/>
    <dgm:cxn modelId="{D440197D-125F-4627-AA65-62C9527C0EA6}" srcId="{FC2F692A-8BE8-4B9A-BB36-D30DD13909DC}" destId="{47A50B02-7F37-4F05-85DF-FCDCDF578FED}" srcOrd="4" destOrd="0" parTransId="{6E2E927E-1D21-4005-AAB4-34385AA92085}" sibTransId="{10090EE9-D036-404E-8801-7A0B6ED89D37}"/>
    <dgm:cxn modelId="{BB0CB644-D8D1-408A-A707-3736AA46953E}" type="presOf" srcId="{AEF38E0B-6627-4F4F-A699-F0E5A95A91DF}" destId="{2CBA4E17-895B-46CC-A65F-8929A72D76A1}" srcOrd="0" destOrd="0" presId="urn:microsoft.com/office/officeart/2005/8/layout/hProcess9"/>
    <dgm:cxn modelId="{91A9D51C-8211-4D21-9E63-7DF8745C516F}" type="presOf" srcId="{47A50B02-7F37-4F05-85DF-FCDCDF578FED}" destId="{9BCCA3B0-AE56-46B3-8218-F36184322246}" srcOrd="0" destOrd="0" presId="urn:microsoft.com/office/officeart/2005/8/layout/hProcess9"/>
    <dgm:cxn modelId="{63172ED4-E9F4-479A-A661-DD1E96F15E1F}" srcId="{FC2F692A-8BE8-4B9A-BB36-D30DD13909DC}" destId="{0C31F956-E654-4CD9-9087-BAA2196C5D50}" srcOrd="1" destOrd="0" parTransId="{8F8A27B1-3537-4BCB-9B2A-60748188B7D5}" sibTransId="{8F68AF71-73F6-4662-BE83-7910031E8A37}"/>
    <dgm:cxn modelId="{BCC0C2F5-6DE2-4955-A2C0-16E97B1C7BDE}" type="presOf" srcId="{DA8DC2CD-7E07-4A8F-9434-F48E1E402FF9}" destId="{47B2FEA7-FD73-4E03-931A-2EBD9FC5DDEF}" srcOrd="0" destOrd="0" presId="urn:microsoft.com/office/officeart/2005/8/layout/hProcess9"/>
    <dgm:cxn modelId="{D775562A-563F-4497-AEA9-CC2457E46AD2}" type="presOf" srcId="{F03E22F6-E44A-42B1-9556-D43766A159A9}" destId="{62988A10-8A14-41FE-A066-D4B7BE066E50}" srcOrd="0" destOrd="0" presId="urn:microsoft.com/office/officeart/2005/8/layout/hProcess9"/>
    <dgm:cxn modelId="{5150D99B-8B62-4A86-9A55-BB663C3E53D5}" srcId="{FC2F692A-8BE8-4B9A-BB36-D30DD13909DC}" destId="{F03E22F6-E44A-42B1-9556-D43766A159A9}" srcOrd="0" destOrd="0" parTransId="{7FF1B411-4FE2-4183-A8BA-3540BD0A1F1D}" sibTransId="{237FFBE6-BF36-43C2-BC3F-B3A9D96E6737}"/>
    <dgm:cxn modelId="{8DA221BE-ABCA-4E97-9708-80AB0A3AC41F}" type="presParOf" srcId="{5DC79A10-893F-457D-8E50-A936256D7B34}" destId="{7D9F4E0D-8581-4B31-B8F4-6CC9CF746C34}" srcOrd="0" destOrd="0" presId="urn:microsoft.com/office/officeart/2005/8/layout/hProcess9"/>
    <dgm:cxn modelId="{E2F5E08C-BB3D-41EA-A8DB-B1255BCCDBBE}" type="presParOf" srcId="{5DC79A10-893F-457D-8E50-A936256D7B34}" destId="{38CD8504-D0CD-4FA5-BF17-E393ACE293D6}" srcOrd="1" destOrd="0" presId="urn:microsoft.com/office/officeart/2005/8/layout/hProcess9"/>
    <dgm:cxn modelId="{700E033B-A0DD-4C95-AEB5-D78958A69EF8}" type="presParOf" srcId="{38CD8504-D0CD-4FA5-BF17-E393ACE293D6}" destId="{62988A10-8A14-41FE-A066-D4B7BE066E50}" srcOrd="0" destOrd="0" presId="urn:microsoft.com/office/officeart/2005/8/layout/hProcess9"/>
    <dgm:cxn modelId="{9C40F9C2-41B0-4F93-9154-46706E5B5712}" type="presParOf" srcId="{38CD8504-D0CD-4FA5-BF17-E393ACE293D6}" destId="{62B409BD-C97B-44A9-818D-7936750D2005}" srcOrd="1" destOrd="0" presId="urn:microsoft.com/office/officeart/2005/8/layout/hProcess9"/>
    <dgm:cxn modelId="{B4573889-C606-4E97-ACC0-39181843D4E7}" type="presParOf" srcId="{38CD8504-D0CD-4FA5-BF17-E393ACE293D6}" destId="{08A02725-C516-42A7-BD5D-698EE72B8572}" srcOrd="2" destOrd="0" presId="urn:microsoft.com/office/officeart/2005/8/layout/hProcess9"/>
    <dgm:cxn modelId="{F1204558-DE83-485C-A2FE-A9167B205E8E}" type="presParOf" srcId="{38CD8504-D0CD-4FA5-BF17-E393ACE293D6}" destId="{A65378E5-165F-41F8-8EAF-8A4CECB5621C}" srcOrd="3" destOrd="0" presId="urn:microsoft.com/office/officeart/2005/8/layout/hProcess9"/>
    <dgm:cxn modelId="{C5AF4817-364B-4DFB-A243-81D4BF8C1266}" type="presParOf" srcId="{38CD8504-D0CD-4FA5-BF17-E393ACE293D6}" destId="{2CBA4E17-895B-46CC-A65F-8929A72D76A1}" srcOrd="4" destOrd="0" presId="urn:microsoft.com/office/officeart/2005/8/layout/hProcess9"/>
    <dgm:cxn modelId="{AA4016A5-A4EB-4B9C-A011-B5B727910056}" type="presParOf" srcId="{38CD8504-D0CD-4FA5-BF17-E393ACE293D6}" destId="{E783CFA6-8C0F-4196-8300-B6B6DB7CC2A5}" srcOrd="5" destOrd="0" presId="urn:microsoft.com/office/officeart/2005/8/layout/hProcess9"/>
    <dgm:cxn modelId="{4171E7E0-F830-41B0-9556-AB00EDBBD380}" type="presParOf" srcId="{38CD8504-D0CD-4FA5-BF17-E393ACE293D6}" destId="{47B2FEA7-FD73-4E03-931A-2EBD9FC5DDEF}" srcOrd="6" destOrd="0" presId="urn:microsoft.com/office/officeart/2005/8/layout/hProcess9"/>
    <dgm:cxn modelId="{D6E35A43-3AB0-4C33-B449-3161D713003C}" type="presParOf" srcId="{38CD8504-D0CD-4FA5-BF17-E393ACE293D6}" destId="{3119E0B7-A1A0-4FBE-A878-CF4440669B81}" srcOrd="7" destOrd="0" presId="urn:microsoft.com/office/officeart/2005/8/layout/hProcess9"/>
    <dgm:cxn modelId="{D3BD9818-8A99-4B47-812F-B121BA302CE7}" type="presParOf" srcId="{38CD8504-D0CD-4FA5-BF17-E393ACE293D6}" destId="{9BCCA3B0-AE56-46B3-8218-F3618432224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F4E0D-8581-4B31-B8F4-6CC9CF746C34}">
      <dsp:nvSpPr>
        <dsp:cNvPr id="0" name=""/>
        <dsp:cNvSpPr/>
      </dsp:nvSpPr>
      <dsp:spPr>
        <a:xfrm>
          <a:off x="651093" y="0"/>
          <a:ext cx="7379059" cy="306228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988A10-8A14-41FE-A066-D4B7BE066E50}">
      <dsp:nvSpPr>
        <dsp:cNvPr id="0" name=""/>
        <dsp:cNvSpPr/>
      </dsp:nvSpPr>
      <dsp:spPr>
        <a:xfrm>
          <a:off x="3815" y="918686"/>
          <a:ext cx="1668003" cy="1224914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Migrate database</a:t>
          </a:r>
        </a:p>
      </dsp:txBody>
      <dsp:txXfrm>
        <a:off x="63610" y="978481"/>
        <a:ext cx="1548413" cy="1105324"/>
      </dsp:txXfrm>
    </dsp:sp>
    <dsp:sp modelId="{08A02725-C516-42A7-BD5D-698EE72B8572}">
      <dsp:nvSpPr>
        <dsp:cNvPr id="0" name=""/>
        <dsp:cNvSpPr/>
      </dsp:nvSpPr>
      <dsp:spPr>
        <a:xfrm>
          <a:off x="1755218" y="918686"/>
          <a:ext cx="1668003" cy="1224914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Upgrade Application</a:t>
          </a:r>
        </a:p>
      </dsp:txBody>
      <dsp:txXfrm>
        <a:off x="1815013" y="978481"/>
        <a:ext cx="1548413" cy="1105324"/>
      </dsp:txXfrm>
    </dsp:sp>
    <dsp:sp modelId="{2CBA4E17-895B-46CC-A65F-8929A72D76A1}">
      <dsp:nvSpPr>
        <dsp:cNvPr id="0" name=""/>
        <dsp:cNvSpPr/>
      </dsp:nvSpPr>
      <dsp:spPr>
        <a:xfrm>
          <a:off x="3506621" y="918686"/>
          <a:ext cx="1668003" cy="1224914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Apply </a:t>
          </a:r>
          <a:r>
            <a:rPr lang="en-US" sz="1900" kern="1200" err="1"/>
            <a:t>Customisations</a:t>
          </a:r>
          <a:endParaRPr lang="en-US" sz="1900" kern="1200"/>
        </a:p>
      </dsp:txBody>
      <dsp:txXfrm>
        <a:off x="3566416" y="978481"/>
        <a:ext cx="1548413" cy="1105324"/>
      </dsp:txXfrm>
    </dsp:sp>
    <dsp:sp modelId="{47B2FEA7-FD73-4E03-931A-2EBD9FC5DDEF}">
      <dsp:nvSpPr>
        <dsp:cNvPr id="0" name=""/>
        <dsp:cNvSpPr/>
      </dsp:nvSpPr>
      <dsp:spPr>
        <a:xfrm>
          <a:off x="5258025" y="918686"/>
          <a:ext cx="1668003" cy="1224914"/>
        </a:xfrm>
        <a:prstGeom prst="roundRect">
          <a:avLst/>
        </a:prstGeom>
        <a:solidFill>
          <a:srgbClr val="DC0000"/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Technical Data Recon and Verification</a:t>
          </a:r>
        </a:p>
      </dsp:txBody>
      <dsp:txXfrm>
        <a:off x="5317820" y="978481"/>
        <a:ext cx="1548413" cy="1105324"/>
      </dsp:txXfrm>
    </dsp:sp>
    <dsp:sp modelId="{9BCCA3B0-AE56-46B3-8218-F36184322246}">
      <dsp:nvSpPr>
        <dsp:cNvPr id="0" name=""/>
        <dsp:cNvSpPr/>
      </dsp:nvSpPr>
      <dsp:spPr>
        <a:xfrm>
          <a:off x="7009428" y="918686"/>
          <a:ext cx="1668003" cy="1224914"/>
        </a:xfrm>
        <a:prstGeom prst="roundRect">
          <a:avLst/>
        </a:prstGeom>
        <a:gradFill flip="none" rotWithShape="1">
          <a:gsLst>
            <a:gs pos="22000">
              <a:srgbClr val="DC0000"/>
            </a:gs>
            <a:gs pos="58000">
              <a:srgbClr val="0070C0"/>
            </a:gs>
          </a:gsLst>
          <a:lin ang="0" scaled="0"/>
          <a:tileRect/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Functional Data Recon and Verification</a:t>
          </a:r>
        </a:p>
      </dsp:txBody>
      <dsp:txXfrm>
        <a:off x="7069223" y="978481"/>
        <a:ext cx="1548413" cy="1105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SIPCMContentMarking" descr="{&quot;HashCode&quot;:-1168360584,&quot;Placement&quot;:&quot;Header&quot;}"/>
          <p:cNvSpPr txBox="1"/>
          <p:nvPr userDrawn="1"/>
        </p:nvSpPr>
        <p:spPr>
          <a:xfrm>
            <a:off x="3825010" y="0"/>
            <a:ext cx="149398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333333"/>
                </a:solidFill>
                <a:latin typeface="Calibri" panose="020F0502020204030204" pitchFamily="34" charset="0"/>
              </a:rPr>
              <a:t>SMU Classification: Restricted</a:t>
            </a:r>
          </a:p>
        </p:txBody>
      </p: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PeopleSoft Campus Solutions Upgrade </a:t>
            </a:r>
            <a:br>
              <a:rPr lang="en-US"/>
            </a:br>
            <a:r>
              <a:rPr lang="en-US"/>
              <a:t>The Devil in the Details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SESSION 4009</a:t>
            </a:r>
          </a:p>
          <a:p>
            <a:r>
              <a:rPr lang="en-US"/>
              <a:t>29 Apr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 Alliance   29-30 April 2019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2" y="634273"/>
            <a:ext cx="3237790" cy="3156643"/>
          </a:xfrm>
          <a:prstGeom prst="rect">
            <a:avLst/>
          </a:prstGeom>
        </p:spPr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B808A284-371B-4955-8B99-49579F48B1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1714" cy="4342132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5883D8D-BC2B-420C-BF62-96DE024CC0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8" y="246203"/>
            <a:ext cx="1954593" cy="19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8838028-36FB-478C-8DCA-466C5176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705130"/>
              </p:ext>
            </p:extLst>
          </p:nvPr>
        </p:nvGraphicFramePr>
        <p:xfrm>
          <a:off x="768095" y="1999985"/>
          <a:ext cx="7697032" cy="27754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6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092">
                <a:tc>
                  <a:txBody>
                    <a:bodyPr/>
                    <a:lstStyle/>
                    <a:p>
                      <a:r>
                        <a:rPr lang="en-US" sz="2000"/>
                        <a:t>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Previous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092">
                <a:tc>
                  <a:txBody>
                    <a:bodyPr/>
                    <a:lstStyle/>
                    <a:p>
                      <a:r>
                        <a:rPr lang="en-US" sz="2000"/>
                        <a:t>Operating</a:t>
                      </a:r>
                      <a:r>
                        <a:rPr lang="en-US" sz="2000" baseline="0"/>
                        <a:t> System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Solaris10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Windows 2012 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092">
                <a:tc>
                  <a:txBody>
                    <a:bodyPr/>
                    <a:lstStyle/>
                    <a:p>
                      <a:r>
                        <a:rPr lang="en-US" sz="2000"/>
                        <a:t>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Oracle 11g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MS</a:t>
                      </a:r>
                      <a:r>
                        <a:rPr lang="en-US" sz="2000" baseline="0"/>
                        <a:t> SQL 2016</a:t>
                      </a:r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092">
                <a:tc>
                  <a:txBody>
                    <a:bodyPr/>
                    <a:lstStyle/>
                    <a:p>
                      <a:r>
                        <a:rPr lang="en-US" sz="2000" err="1"/>
                        <a:t>PeopleTools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8.49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8.55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092">
                <a:tc>
                  <a:txBody>
                    <a:bodyPr/>
                    <a:lstStyle/>
                    <a:p>
                      <a:r>
                        <a:rPr lang="en-US" sz="2000"/>
                        <a:t>Campus Solutions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5462334" y="3354275"/>
            <a:ext cx="632295" cy="61283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8095" y="4976611"/>
            <a:ext cx="3526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/>
              <a:t>Retrofit SMU customizations</a:t>
            </a:r>
          </a:p>
        </p:txBody>
      </p:sp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 Alliance   29-30 April 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77336" y="2246176"/>
            <a:ext cx="9020710" cy="25668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290" y="4855810"/>
            <a:ext cx="9020710" cy="71919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0691" y="2556109"/>
            <a:ext cx="1376737" cy="3681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Keep/Drop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39100" y="3335233"/>
            <a:ext cx="1335645" cy="3681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22691" y="3682836"/>
            <a:ext cx="1376737" cy="3681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UAT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18260" y="4071549"/>
            <a:ext cx="1155842" cy="3681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 Narrow" pitchFamily="34" charset="0"/>
              </a:rPr>
              <a:t>Performance Security Test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6574" y="4071549"/>
            <a:ext cx="1465780" cy="3681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PGP/ Warranty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9528" y="4938005"/>
            <a:ext cx="720902" cy="5479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Initial Pass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69545" y="4938005"/>
            <a:ext cx="833918" cy="54734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Retro-fit1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20588" y="4938005"/>
            <a:ext cx="681514" cy="5479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MTP 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19235" y="4938005"/>
            <a:ext cx="833918" cy="54734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Retro-fit2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04527" y="4938005"/>
            <a:ext cx="683230" cy="5479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MTP 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11769" y="4938005"/>
            <a:ext cx="678094" cy="5479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Cut Over</a:t>
            </a:r>
          </a:p>
        </p:txBody>
      </p:sp>
      <p:cxnSp>
        <p:nvCxnSpPr>
          <p:cNvPr id="19" name="Shape 21"/>
          <p:cNvCxnSpPr>
            <a:stCxn id="16" idx="0"/>
            <a:endCxn id="9" idx="1"/>
          </p:cNvCxnSpPr>
          <p:nvPr/>
        </p:nvCxnSpPr>
        <p:spPr>
          <a:xfrm rot="5400000" flipH="1" flipV="1">
            <a:off x="2528302" y="4127207"/>
            <a:ext cx="1418690" cy="20290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23"/>
          <p:cNvCxnSpPr>
            <a:stCxn id="17" idx="0"/>
            <a:endCxn id="10" idx="1"/>
          </p:cNvCxnSpPr>
          <p:nvPr/>
        </p:nvCxnSpPr>
        <p:spPr>
          <a:xfrm rot="5400000" flipH="1" flipV="1">
            <a:off x="4048873" y="4264188"/>
            <a:ext cx="1071087" cy="27654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-Point Star 20"/>
          <p:cNvSpPr/>
          <p:nvPr/>
        </p:nvSpPr>
        <p:spPr>
          <a:xfrm>
            <a:off x="7161086" y="4259908"/>
            <a:ext cx="585627" cy="554804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96700" y="3664009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</a:rPr>
              <a:t>Go Live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438381" y="2943107"/>
            <a:ext cx="2137024" cy="3681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Retrofit / Dev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1662700" y="2461934"/>
            <a:ext cx="207196" cy="203768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4548026" y="3251330"/>
            <a:ext cx="207196" cy="203768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945311" y="3580104"/>
            <a:ext cx="207196" cy="203768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599452" y="4441421"/>
            <a:ext cx="120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 Narrow" pitchFamily="34" charset="0"/>
              </a:rPr>
              <a:t>23 Apr 2018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3618" y="2276999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Functional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65467" y="4884923"/>
            <a:ext cx="1255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Technical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795" y="1926462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30 Nov 2016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48306" y="1915814"/>
            <a:ext cx="1243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23 Apr 2018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8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Scale &amp; Complexity</a:t>
            </a:r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rgbClr val="0066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84804" y="2748760"/>
            <a:ext cx="2059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TECHNICAL OVERHAUL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Application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Database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Servers</a:t>
            </a: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rgbClr val="0066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rgbClr val="0066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587855" y="2640527"/>
            <a:ext cx="2059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MANY BUSINESS PROCESSES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&gt; 40K users/year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21 Process Areas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~1000 test cases</a:t>
            </a: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1272" y="3966281"/>
            <a:ext cx="2146155" cy="2146155"/>
          </a:xfrm>
          <a:prstGeom prst="roundRect">
            <a:avLst/>
          </a:prstGeom>
          <a:solidFill>
            <a:srgbClr val="0066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454352" y="4333554"/>
            <a:ext cx="2059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OPERATIONAL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IMPACT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Limited downtime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Critical </a:t>
            </a:r>
            <a:r>
              <a:rPr lang="en-US" dirty="0" smtClean="0">
                <a:solidFill>
                  <a:schemeClr val="bg1"/>
                </a:solidFill>
              </a:rPr>
              <a:t>changes </a:t>
            </a:r>
            <a:r>
              <a:rPr lang="en-US" dirty="0">
                <a:solidFill>
                  <a:schemeClr val="bg1"/>
                </a:solidFill>
              </a:rPr>
              <a:t>during project</a:t>
            </a:r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C6470929-3287-4C39-9B24-E6F6475C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6502E1-D7D3-4770-B81D-BF5966A04408}"/>
              </a:ext>
            </a:extLst>
          </p:cNvPr>
          <p:cNvSpPr/>
          <p:nvPr/>
        </p:nvSpPr>
        <p:spPr>
          <a:xfrm>
            <a:off x="2611648" y="4631790"/>
            <a:ext cx="2226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INTEGRATION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40 interfacing systems within and external to SMU</a:t>
            </a:r>
          </a:p>
        </p:txBody>
      </p: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RISKs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2BBE78-247E-4D76-8CE0-E421A764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697408" y="3021060"/>
            <a:ext cx="5675567" cy="6211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Limited SMU resources and availability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3782" y="2065234"/>
            <a:ext cx="5633514" cy="68317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Underestimated customizations scale and complexity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511729" y="4008671"/>
            <a:ext cx="5675567" cy="6923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Concurrent System Changes during Upgrade</a:t>
            </a:r>
            <a:endParaRPr lang="en-US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2697408" y="5037988"/>
            <a:ext cx="5675566" cy="6106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Limited Time for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Strong and Committed Project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/>
              <a:t>SMU</a:t>
            </a:r>
          </a:p>
          <a:p>
            <a:pPr marL="0" indent="0">
              <a:buNone/>
            </a:pPr>
            <a:r>
              <a:rPr lang="en-US"/>
              <a:t>Project Steering Committee: Registrar, CFO, CIO</a:t>
            </a:r>
          </a:p>
          <a:p>
            <a:pPr marL="0" indent="0">
              <a:buNone/>
            </a:pPr>
            <a:r>
              <a:rPr lang="en-US"/>
              <a:t>9 Project Management Committee Members</a:t>
            </a:r>
          </a:p>
          <a:p>
            <a:pPr marL="0" indent="0">
              <a:buNone/>
            </a:pPr>
            <a:r>
              <a:rPr lang="en-US"/>
              <a:t>&gt;30 reps from 16 departments/schools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/>
          </a:p>
          <a:p>
            <a:pPr marL="0" indent="0">
              <a:buNone/>
            </a:pPr>
            <a:r>
              <a:rPr lang="en-US" b="1" u="sng"/>
              <a:t>Vendors</a:t>
            </a:r>
          </a:p>
          <a:p>
            <a:pPr marL="0" indent="0">
              <a:buNone/>
            </a:pPr>
            <a:r>
              <a:rPr lang="en-US"/>
              <a:t>2 Project Directors</a:t>
            </a:r>
          </a:p>
          <a:p>
            <a:pPr marL="0" indent="0">
              <a:buNone/>
            </a:pPr>
            <a:r>
              <a:rPr lang="en-US"/>
              <a:t>4 Project Management Committee Members</a:t>
            </a:r>
          </a:p>
          <a:p>
            <a:pPr marL="0" indent="0">
              <a:buNone/>
            </a:pPr>
            <a:r>
              <a:rPr lang="en-US"/>
              <a:t>10 Core Team Members (interviewed by SMU for key roles)</a:t>
            </a:r>
          </a:p>
          <a:p>
            <a:pPr marL="0" indent="0">
              <a:buNone/>
            </a:pPr>
            <a:r>
              <a:rPr lang="en-US"/>
              <a:t>50 technical team members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2BBE78-247E-4D76-8CE0-E421A764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</p:spTree>
    <p:extLst>
      <p:ext uri="{BB962C8B-B14F-4D97-AF65-F5344CB8AC3E}">
        <p14:creationId xmlns:p14="http://schemas.microsoft.com/office/powerpoint/2010/main" val="1967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Challenges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Delays</a:t>
            </a:r>
          </a:p>
          <a:p>
            <a:r>
              <a:rPr lang="en-US" dirty="0" smtClean="0"/>
              <a:t>Software Differences</a:t>
            </a:r>
          </a:p>
          <a:p>
            <a:r>
              <a:rPr lang="en-US" dirty="0"/>
              <a:t>Change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Technical Considerations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0A511BE-2033-4760-848E-01E4D4CA0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Asia Alliance   29-30 April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629" y="408019"/>
            <a:ext cx="3734321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/>
              <a:t>Initial Project Schedule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2BBE78-247E-4D76-8CE0-E421A764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2559855"/>
            <a:ext cx="6793847" cy="374950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68095" y="1870363"/>
            <a:ext cx="7290055" cy="389866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r>
              <a:rPr lang="en-US" dirty="0"/>
              <a:t>Tasks were </a:t>
            </a:r>
            <a:r>
              <a:rPr lang="en-US" b="1" dirty="0"/>
              <a:t>too </a:t>
            </a:r>
            <a:r>
              <a:rPr lang="en-US" b="1" dirty="0" smtClean="0"/>
              <a:t>high-level </a:t>
            </a:r>
            <a:r>
              <a:rPr lang="en-US" dirty="0" smtClean="0"/>
              <a:t>to predict an accurate </a:t>
            </a:r>
            <a:r>
              <a:rPr lang="en-US" dirty="0" smtClean="0"/>
              <a:t>master project </a:t>
            </a:r>
            <a:r>
              <a:rPr lang="en-US" dirty="0" smtClean="0"/>
              <a:t>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Planned Project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 Alliance   29-30 April 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580" y="2246176"/>
            <a:ext cx="9020710" cy="25668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290" y="4855810"/>
            <a:ext cx="9020710" cy="71919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0691" y="2556109"/>
            <a:ext cx="1376737" cy="3681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Keep/Drop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39100" y="3335233"/>
            <a:ext cx="1335645" cy="3681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22691" y="3682836"/>
            <a:ext cx="1376737" cy="3681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UAT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18260" y="4071549"/>
            <a:ext cx="1155842" cy="3681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 Narrow" pitchFamily="34" charset="0"/>
              </a:rPr>
              <a:t>Performance Security Test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6574" y="4071549"/>
            <a:ext cx="1465780" cy="3681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PGP/ Warranty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9528" y="4938005"/>
            <a:ext cx="720902" cy="5479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Initial Pass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69545" y="4938005"/>
            <a:ext cx="833918" cy="54734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Retro-fit1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20588" y="4938005"/>
            <a:ext cx="681514" cy="5479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MTP 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19235" y="4938005"/>
            <a:ext cx="833918" cy="54734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Retro-fit2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104527" y="4938005"/>
            <a:ext cx="683230" cy="5479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MTP 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11769" y="4938005"/>
            <a:ext cx="678094" cy="5479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Cut Over</a:t>
            </a:r>
          </a:p>
        </p:txBody>
      </p:sp>
      <p:cxnSp>
        <p:nvCxnSpPr>
          <p:cNvPr id="19" name="Shape 21"/>
          <p:cNvCxnSpPr>
            <a:stCxn id="16" idx="0"/>
            <a:endCxn id="9" idx="1"/>
          </p:cNvCxnSpPr>
          <p:nvPr/>
        </p:nvCxnSpPr>
        <p:spPr>
          <a:xfrm rot="5400000" flipH="1" flipV="1">
            <a:off x="2528302" y="4127207"/>
            <a:ext cx="1418690" cy="20290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23"/>
          <p:cNvCxnSpPr>
            <a:stCxn id="17" idx="0"/>
            <a:endCxn id="10" idx="1"/>
          </p:cNvCxnSpPr>
          <p:nvPr/>
        </p:nvCxnSpPr>
        <p:spPr>
          <a:xfrm rot="5400000" flipH="1" flipV="1">
            <a:off x="4048873" y="4264188"/>
            <a:ext cx="1071087" cy="27654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-Point Star 20"/>
          <p:cNvSpPr/>
          <p:nvPr/>
        </p:nvSpPr>
        <p:spPr>
          <a:xfrm>
            <a:off x="7161086" y="4259908"/>
            <a:ext cx="585627" cy="554804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996700" y="3664009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</a:rPr>
              <a:t>Go Live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7976" y="2276997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 Narrow" pitchFamily="34" charset="0"/>
              </a:rPr>
              <a:t>21 Mar 2017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438381" y="2943107"/>
            <a:ext cx="2137024" cy="3681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Retrofit / Dev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1662700" y="2461934"/>
            <a:ext cx="207196" cy="203768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83302" y="3015023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 Narrow" pitchFamily="34" charset="0"/>
              </a:rPr>
              <a:t>27 Oct 2017</a:t>
            </a:r>
          </a:p>
        </p:txBody>
      </p:sp>
      <p:sp>
        <p:nvSpPr>
          <p:cNvPr id="27" name="5-Point Star 26"/>
          <p:cNvSpPr/>
          <p:nvPr/>
        </p:nvSpPr>
        <p:spPr>
          <a:xfrm>
            <a:off x="4548026" y="3251330"/>
            <a:ext cx="207196" cy="203768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80587" y="3343797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 Narrow" pitchFamily="34" charset="0"/>
              </a:rPr>
              <a:t>24 Jan 2018</a:t>
            </a:r>
          </a:p>
        </p:txBody>
      </p:sp>
      <p:sp>
        <p:nvSpPr>
          <p:cNvPr id="29" name="5-Point Star 28"/>
          <p:cNvSpPr/>
          <p:nvPr/>
        </p:nvSpPr>
        <p:spPr>
          <a:xfrm>
            <a:off x="5945311" y="3580104"/>
            <a:ext cx="207196" cy="203768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599452" y="4441421"/>
            <a:ext cx="120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 Narrow" pitchFamily="34" charset="0"/>
              </a:rPr>
              <a:t>23 Apr 2018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3618" y="2276999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Functional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65467" y="4884923"/>
            <a:ext cx="1255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Technical</a:t>
            </a:r>
          </a:p>
        </p:txBody>
      </p:sp>
    </p:spTree>
    <p:extLst>
      <p:ext uri="{BB962C8B-B14F-4D97-AF65-F5344CB8AC3E}">
        <p14:creationId xmlns:p14="http://schemas.microsoft.com/office/powerpoint/2010/main" val="3846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Actual Project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 Alliance   29-30 April 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580" y="2246176"/>
            <a:ext cx="9020710" cy="25668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290" y="4855810"/>
            <a:ext cx="9020710" cy="71919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0691" y="2542254"/>
            <a:ext cx="1746764" cy="3681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Keep/Drop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39099" y="3307523"/>
            <a:ext cx="3470189" cy="3681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22691" y="3682836"/>
            <a:ext cx="2767172" cy="3681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UAT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68094" y="4071549"/>
            <a:ext cx="1061428" cy="3681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 Narrow" pitchFamily="34" charset="0"/>
              </a:rPr>
              <a:t>Performance Security Test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6574" y="4071549"/>
            <a:ext cx="1465780" cy="3681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PGP/ Warranty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9528" y="4938005"/>
            <a:ext cx="720902" cy="5479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Initial Pass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69545" y="4938005"/>
            <a:ext cx="833918" cy="54734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Retro-fit1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20588" y="4938005"/>
            <a:ext cx="681514" cy="5479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MTP 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19235" y="4938005"/>
            <a:ext cx="833918" cy="54734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Retro-fit2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70787" y="4938005"/>
            <a:ext cx="683230" cy="5479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MTP 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11769" y="4938005"/>
            <a:ext cx="678094" cy="5479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Cut Over</a:t>
            </a:r>
          </a:p>
        </p:txBody>
      </p:sp>
      <p:cxnSp>
        <p:nvCxnSpPr>
          <p:cNvPr id="19" name="Shape 21"/>
          <p:cNvCxnSpPr>
            <a:stCxn id="16" idx="0"/>
            <a:endCxn id="9" idx="1"/>
          </p:cNvCxnSpPr>
          <p:nvPr/>
        </p:nvCxnSpPr>
        <p:spPr>
          <a:xfrm rot="5400000" flipH="1" flipV="1">
            <a:off x="2528302" y="4127207"/>
            <a:ext cx="1418690" cy="20290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23"/>
          <p:cNvCxnSpPr>
            <a:stCxn id="17" idx="0"/>
            <a:endCxn id="10" idx="1"/>
          </p:cNvCxnSpPr>
          <p:nvPr/>
        </p:nvCxnSpPr>
        <p:spPr>
          <a:xfrm rot="5400000" flipH="1" flipV="1">
            <a:off x="4132003" y="4347318"/>
            <a:ext cx="1071087" cy="11028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-Point Star 20"/>
          <p:cNvSpPr/>
          <p:nvPr/>
        </p:nvSpPr>
        <p:spPr>
          <a:xfrm>
            <a:off x="7161086" y="4259908"/>
            <a:ext cx="585627" cy="554804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442020" y="3698454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</a:rPr>
              <a:t>Go Live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438380" y="2929252"/>
            <a:ext cx="4812591" cy="3681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Retrofit / Dev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2124806" y="2387782"/>
            <a:ext cx="207196" cy="203768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424624" y="3318320"/>
            <a:ext cx="120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 Narrow" pitchFamily="34" charset="0"/>
              </a:rPr>
              <a:t>27 Apr 2018</a:t>
            </a:r>
          </a:p>
        </p:txBody>
      </p:sp>
      <p:sp>
        <p:nvSpPr>
          <p:cNvPr id="29" name="5-Point Star 28"/>
          <p:cNvSpPr/>
          <p:nvPr/>
        </p:nvSpPr>
        <p:spPr>
          <a:xfrm>
            <a:off x="7313297" y="3608290"/>
            <a:ext cx="207196" cy="203768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599452" y="4441421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Arial Narrow" pitchFamily="34" charset="0"/>
              </a:rPr>
              <a:t>5 May 2018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3618" y="2276999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Functional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65467" y="4884923"/>
            <a:ext cx="1255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Technical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157874" y="4938005"/>
            <a:ext cx="683230" cy="54795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MTP 4</a:t>
            </a:r>
          </a:p>
        </p:txBody>
      </p:sp>
      <p:cxnSp>
        <p:nvCxnSpPr>
          <p:cNvPr id="34" name="Shape 23"/>
          <p:cNvCxnSpPr/>
          <p:nvPr/>
        </p:nvCxnSpPr>
        <p:spPr>
          <a:xfrm rot="16200000" flipV="1">
            <a:off x="5035221" y="4465516"/>
            <a:ext cx="921613" cy="3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564580" y="4932797"/>
            <a:ext cx="683230" cy="54795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Retrofit3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909356" y="4947061"/>
            <a:ext cx="683230" cy="54795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Retrofit4</a:t>
            </a:r>
          </a:p>
        </p:txBody>
      </p:sp>
      <p:cxnSp>
        <p:nvCxnSpPr>
          <p:cNvPr id="41" name="Shape 23"/>
          <p:cNvCxnSpPr/>
          <p:nvPr/>
        </p:nvCxnSpPr>
        <p:spPr>
          <a:xfrm rot="5400000" flipH="1" flipV="1">
            <a:off x="3258214" y="4296484"/>
            <a:ext cx="1323591" cy="8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23"/>
          <p:cNvCxnSpPr>
            <a:stCxn id="40" idx="0"/>
          </p:cNvCxnSpPr>
          <p:nvPr/>
        </p:nvCxnSpPr>
        <p:spPr>
          <a:xfrm rot="16200000" flipV="1">
            <a:off x="5597765" y="4293854"/>
            <a:ext cx="942186" cy="36422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4270787" y="2544002"/>
            <a:ext cx="2886539" cy="3681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Fit/Gap</a:t>
            </a:r>
          </a:p>
        </p:txBody>
      </p:sp>
    </p:spTree>
    <p:extLst>
      <p:ext uri="{BB962C8B-B14F-4D97-AF65-F5344CB8AC3E}">
        <p14:creationId xmlns:p14="http://schemas.microsoft.com/office/powerpoint/2010/main" val="24375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Causes of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Underestimated extent of </a:t>
            </a:r>
            <a:r>
              <a:rPr lang="en-US" sz="2400" dirty="0" smtClean="0"/>
              <a:t>customizations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Performance issues took time to </a:t>
            </a:r>
            <a:r>
              <a:rPr lang="en-US" sz="2400" dirty="0" smtClean="0"/>
              <a:t>resolve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 smtClean="0"/>
              <a:t>Inadequate SIT scenarios identified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UAT was impacted by SIT delay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UAT had to be phased out by modules based on SIT completion</a:t>
            </a:r>
            <a:endParaRPr lang="en-US" sz="2400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2BBE78-247E-4D76-8CE0-E421A764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</p:spTree>
    <p:extLst>
      <p:ext uri="{BB962C8B-B14F-4D97-AF65-F5344CB8AC3E}">
        <p14:creationId xmlns:p14="http://schemas.microsoft.com/office/powerpoint/2010/main" val="25951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Yvonne Yong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5" y="2967788"/>
            <a:ext cx="3928595" cy="1446168"/>
          </a:xfrm>
        </p:spPr>
        <p:txBody>
          <a:bodyPr>
            <a:normAutofit/>
          </a:bodyPr>
          <a:lstStyle/>
          <a:p>
            <a:r>
              <a:rPr lang="en-US"/>
              <a:t>Principal IS Analyst</a:t>
            </a:r>
          </a:p>
          <a:p>
            <a:r>
              <a:rPr lang="en-US"/>
              <a:t>Singapore Management University</a:t>
            </a:r>
          </a:p>
          <a:p>
            <a:r>
              <a:rPr lang="en-US"/>
              <a:t>yvonneyong@smu.edu.sg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5064668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Application Support for Student Information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Over 13 years of experience with PeopleSoft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/>
              <a:t>11 years of experience with Campus Solutions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29214B14-BA24-4AFE-BD19-49686B9B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 Gap Blind Spot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Software version changes underestimated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2BBE78-247E-4D76-8CE0-E421A764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8096" y="4270952"/>
            <a:ext cx="2146155" cy="214615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Different setup data </a:t>
            </a:r>
          </a:p>
          <a:p>
            <a:pPr algn="ctr"/>
            <a:endParaRPr lang="en-US" b="1">
              <a:solidFill>
                <a:srgbClr val="002060"/>
              </a:solidFill>
            </a:endParaRPr>
          </a:p>
          <a:p>
            <a:pPr algn="ctr"/>
            <a:r>
              <a:rPr lang="en-US">
                <a:solidFill>
                  <a:srgbClr val="002060"/>
                </a:solidFill>
              </a:rPr>
              <a:t>Translate Values</a:t>
            </a:r>
          </a:p>
          <a:p>
            <a:pPr marL="0" lvl="2" algn="ctr"/>
            <a:r>
              <a:rPr lang="en-US">
                <a:solidFill>
                  <a:srgbClr val="002060"/>
                </a:solidFill>
              </a:rPr>
              <a:t>Country Table</a:t>
            </a:r>
          </a:p>
          <a:p>
            <a:pPr marL="0" lvl="2" algn="ctr"/>
            <a:r>
              <a:rPr lang="en-US">
                <a:solidFill>
                  <a:srgbClr val="002060"/>
                </a:solidFill>
              </a:rPr>
              <a:t>Address formats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38831" y="4243875"/>
            <a:ext cx="2146155" cy="214615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New fields in delivered pages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Users are unfamiliar and may have impact when used wrongly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53463" y="4270952"/>
            <a:ext cx="2146155" cy="214615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Security permissions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New technical features available to irrelevant users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8096" y="2700479"/>
            <a:ext cx="3471863" cy="14898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Performance</a:t>
            </a:r>
          </a:p>
          <a:p>
            <a:pPr algn="ctr"/>
            <a:endParaRPr lang="en-US" b="1">
              <a:solidFill>
                <a:srgbClr val="002060"/>
              </a:solidFill>
            </a:endParaRPr>
          </a:p>
          <a:p>
            <a:pPr algn="ctr"/>
            <a:r>
              <a:rPr lang="en-US">
                <a:solidFill>
                  <a:srgbClr val="002060"/>
                </a:solidFill>
              </a:rPr>
              <a:t>Maintain Applications</a:t>
            </a:r>
          </a:p>
          <a:p>
            <a:pPr algn="ctr"/>
            <a:r>
              <a:rPr lang="en-US">
                <a:solidFill>
                  <a:srgbClr val="002060"/>
                </a:solidFill>
              </a:rPr>
              <a:t>Advisement processing</a:t>
            </a:r>
          </a:p>
          <a:p>
            <a:pPr algn="ctr"/>
            <a:r>
              <a:rPr lang="en-US">
                <a:solidFill>
                  <a:srgbClr val="002060"/>
                </a:solidFill>
              </a:rPr>
              <a:t>Student Program/Plan CI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13123" y="2700478"/>
            <a:ext cx="3471863" cy="14898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2060"/>
                </a:solidFill>
              </a:rPr>
              <a:t>Product Issues</a:t>
            </a:r>
          </a:p>
          <a:p>
            <a:pPr algn="ctr"/>
            <a:endParaRPr lang="en-US" b="1">
              <a:solidFill>
                <a:srgbClr val="002060"/>
              </a:solidFill>
            </a:endParaRPr>
          </a:p>
          <a:p>
            <a:pPr algn="ctr"/>
            <a:r>
              <a:rPr lang="en-US">
                <a:solidFill>
                  <a:srgbClr val="002060"/>
                </a:solidFill>
              </a:rPr>
              <a:t>Bugs in Advisement and Enrolment, raised SRs with Oracle Support</a:t>
            </a:r>
          </a:p>
        </p:txBody>
      </p:sp>
    </p:spTree>
    <p:extLst>
      <p:ext uri="{BB962C8B-B14F-4D97-AF65-F5344CB8AC3E}">
        <p14:creationId xmlns:p14="http://schemas.microsoft.com/office/powerpoint/2010/main" val="24049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Missed Gap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981200"/>
            <a:ext cx="7290055" cy="4328160"/>
          </a:xfrm>
        </p:spPr>
        <p:txBody>
          <a:bodyPr/>
          <a:lstStyle/>
          <a:p>
            <a:r>
              <a:rPr lang="en-US" sz="2400"/>
              <a:t>Example issue due to new field default:</a:t>
            </a:r>
          </a:p>
          <a:p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2BBE78-247E-4D76-8CE0-E421A764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26" y="2784764"/>
            <a:ext cx="8033353" cy="33652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6326" y="5472545"/>
            <a:ext cx="2368547" cy="3325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46194" y="4773220"/>
            <a:ext cx="4597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New configuration defaulted as enabled.</a:t>
            </a:r>
          </a:p>
          <a:p>
            <a:r>
              <a:rPr lang="en-US" sz="1600" b="1">
                <a:solidFill>
                  <a:srgbClr val="FF0000"/>
                </a:solidFill>
              </a:rPr>
              <a:t>Impact</a:t>
            </a:r>
            <a:r>
              <a:rPr lang="en-US" sz="1600">
                <a:solidFill>
                  <a:srgbClr val="FF0000"/>
                </a:solidFill>
              </a:rPr>
              <a:t>: Transactions no longer grouped when posting.</a:t>
            </a:r>
          </a:p>
          <a:p>
            <a:r>
              <a:rPr lang="en-US" sz="1600" b="1">
                <a:solidFill>
                  <a:srgbClr val="FF0000"/>
                </a:solidFill>
              </a:rPr>
              <a:t>Issue</a:t>
            </a:r>
            <a:r>
              <a:rPr lang="en-US" sz="1600">
                <a:solidFill>
                  <a:srgbClr val="FF0000"/>
                </a:solidFill>
              </a:rPr>
              <a:t>: Automated interface could not process subsequent transaction reversals  </a:t>
            </a:r>
          </a:p>
        </p:txBody>
      </p:sp>
    </p:spTree>
    <p:extLst>
      <p:ext uri="{BB962C8B-B14F-4D97-AF65-F5344CB8AC3E}">
        <p14:creationId xmlns:p14="http://schemas.microsoft.com/office/powerpoint/2010/main" val="30191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Control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2BBE78-247E-4D76-8CE0-E421A764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Out of more than 200 system changes requested, 25 critical fixes and enhancements could not be deferred to after Go-Live, including: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Tuition Grant requirement for Admissions from MOE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University Admissions Score computations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IRAS requirement for external </a:t>
            </a:r>
            <a:r>
              <a:rPr lang="en-US" err="1"/>
              <a:t>organisation</a:t>
            </a:r>
            <a:r>
              <a:rPr lang="en-US"/>
              <a:t> billing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Enhancements for PDPA policies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/>
              <a:t>Security vulnerability fixes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Code Freeze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Code freeze period reduced from 1 year to 2 months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2BBE78-247E-4D76-8CE0-E421A764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  <p:sp>
        <p:nvSpPr>
          <p:cNvPr id="6" name="Can 5"/>
          <p:cNvSpPr/>
          <p:nvPr/>
        </p:nvSpPr>
        <p:spPr>
          <a:xfrm>
            <a:off x="176345" y="3442080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COP1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685" y="4048254"/>
            <a:ext cx="1036130" cy="3184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Initial Pass</a:t>
            </a:r>
          </a:p>
        </p:txBody>
      </p:sp>
      <p:sp>
        <p:nvSpPr>
          <p:cNvPr id="8" name="Can 7"/>
          <p:cNvSpPr/>
          <p:nvPr/>
        </p:nvSpPr>
        <p:spPr>
          <a:xfrm>
            <a:off x="1839049" y="4426686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Dev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0224" y="4046541"/>
            <a:ext cx="920606" cy="3184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Retrofit1</a:t>
            </a:r>
          </a:p>
        </p:txBody>
      </p:sp>
      <p:cxnSp>
        <p:nvCxnSpPr>
          <p:cNvPr id="10" name="Shape 13"/>
          <p:cNvCxnSpPr>
            <a:stCxn id="6" idx="4"/>
            <a:endCxn id="9" idx="0"/>
          </p:cNvCxnSpPr>
          <p:nvPr/>
        </p:nvCxnSpPr>
        <p:spPr>
          <a:xfrm>
            <a:off x="833891" y="3734894"/>
            <a:ext cx="1366636" cy="31164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5"/>
          <p:cNvCxnSpPr>
            <a:stCxn id="6" idx="3"/>
            <a:endCxn id="7" idx="1"/>
          </p:cNvCxnSpPr>
          <p:nvPr/>
        </p:nvCxnSpPr>
        <p:spPr>
          <a:xfrm rot="16200000" flipH="1">
            <a:off x="482003" y="4050821"/>
            <a:ext cx="179797" cy="13356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7" idx="2"/>
            <a:endCxn id="8" idx="2"/>
          </p:cNvCxnSpPr>
          <p:nvPr/>
        </p:nvCxnSpPr>
        <p:spPr>
          <a:xfrm rot="16200000" flipH="1">
            <a:off x="1321526" y="4201976"/>
            <a:ext cx="352747" cy="68229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06925" y="4036266"/>
            <a:ext cx="721694" cy="3184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MTP2</a:t>
            </a:r>
          </a:p>
        </p:txBody>
      </p:sp>
      <p:sp>
        <p:nvSpPr>
          <p:cNvPr id="15" name="Can 14"/>
          <p:cNvSpPr/>
          <p:nvPr/>
        </p:nvSpPr>
        <p:spPr>
          <a:xfrm>
            <a:off x="5234286" y="4383876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SIT</a:t>
            </a:r>
          </a:p>
        </p:txBody>
      </p:sp>
      <p:cxnSp>
        <p:nvCxnSpPr>
          <p:cNvPr id="16" name="Shape 23"/>
          <p:cNvCxnSpPr>
            <a:stCxn id="54" idx="2"/>
            <a:endCxn id="20" idx="0"/>
          </p:cNvCxnSpPr>
          <p:nvPr/>
        </p:nvCxnSpPr>
        <p:spPr>
          <a:xfrm rot="10800000" flipV="1">
            <a:off x="3196662" y="3718625"/>
            <a:ext cx="176973" cy="32620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24"/>
          <p:cNvCxnSpPr>
            <a:endCxn id="14" idx="0"/>
          </p:cNvCxnSpPr>
          <p:nvPr/>
        </p:nvCxnSpPr>
        <p:spPr>
          <a:xfrm>
            <a:off x="3806925" y="3678384"/>
            <a:ext cx="360847" cy="35788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4" idx="2"/>
            <a:endCxn id="15" idx="2"/>
          </p:cNvCxnSpPr>
          <p:nvPr/>
        </p:nvCxnSpPr>
        <p:spPr>
          <a:xfrm rot="16200000" flipH="1">
            <a:off x="4540067" y="3982470"/>
            <a:ext cx="321925" cy="106651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29"/>
          <p:cNvCxnSpPr>
            <a:stCxn id="8" idx="3"/>
            <a:endCxn id="30" idx="3"/>
          </p:cNvCxnSpPr>
          <p:nvPr/>
        </p:nvCxnSpPr>
        <p:spPr>
          <a:xfrm rot="5400000" flipH="1" flipV="1">
            <a:off x="5193555" y="1930070"/>
            <a:ext cx="56510" cy="6107976"/>
          </a:xfrm>
          <a:prstGeom prst="bentConnector3">
            <a:avLst>
              <a:gd name="adj1" fmla="val -40453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715750" y="4044831"/>
            <a:ext cx="961822" cy="3184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Retrofit2</a:t>
            </a:r>
          </a:p>
        </p:txBody>
      </p:sp>
      <p:cxnSp>
        <p:nvCxnSpPr>
          <p:cNvPr id="21" name="Elbow Connector 20"/>
          <p:cNvCxnSpPr>
            <a:stCxn id="20" idx="2"/>
            <a:endCxn id="8" idx="4"/>
          </p:cNvCxnSpPr>
          <p:nvPr/>
        </p:nvCxnSpPr>
        <p:spPr>
          <a:xfrm rot="5400000">
            <a:off x="2668543" y="4191382"/>
            <a:ext cx="356170" cy="70006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42"/>
          <p:cNvCxnSpPr>
            <a:stCxn id="9" idx="2"/>
            <a:endCxn id="8" idx="4"/>
          </p:cNvCxnSpPr>
          <p:nvPr/>
        </p:nvCxnSpPr>
        <p:spPr>
          <a:xfrm rot="16200000" flipH="1">
            <a:off x="2171331" y="4394236"/>
            <a:ext cx="354460" cy="296068"/>
          </a:xfrm>
          <a:prstGeom prst="bentConnector4">
            <a:avLst>
              <a:gd name="adj1" fmla="val 8696"/>
              <a:gd name="adj2" fmla="val 23268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n 22"/>
          <p:cNvSpPr/>
          <p:nvPr/>
        </p:nvSpPr>
        <p:spPr>
          <a:xfrm>
            <a:off x="5070571" y="3387283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COP3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05808" y="4024279"/>
            <a:ext cx="722628" cy="3184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MTP3</a:t>
            </a:r>
          </a:p>
        </p:txBody>
      </p:sp>
      <p:sp>
        <p:nvSpPr>
          <p:cNvPr id="25" name="Can 24"/>
          <p:cNvSpPr/>
          <p:nvPr/>
        </p:nvSpPr>
        <p:spPr>
          <a:xfrm>
            <a:off x="6442895" y="4371889"/>
            <a:ext cx="657546" cy="585627"/>
          </a:xfrm>
          <a:prstGeom prst="ca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UAT</a:t>
            </a:r>
          </a:p>
        </p:txBody>
      </p:sp>
      <p:cxnSp>
        <p:nvCxnSpPr>
          <p:cNvPr id="26" name="Shape 28"/>
          <p:cNvCxnSpPr>
            <a:stCxn id="23" idx="4"/>
            <a:endCxn id="24" idx="0"/>
          </p:cNvCxnSpPr>
          <p:nvPr/>
        </p:nvCxnSpPr>
        <p:spPr>
          <a:xfrm>
            <a:off x="5728117" y="3680097"/>
            <a:ext cx="239005" cy="34418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17"/>
          <p:cNvCxnSpPr>
            <a:stCxn id="24" idx="2"/>
            <a:endCxn id="25" idx="2"/>
          </p:cNvCxnSpPr>
          <p:nvPr/>
        </p:nvCxnSpPr>
        <p:spPr>
          <a:xfrm rot="16200000" flipH="1">
            <a:off x="6044046" y="4265853"/>
            <a:ext cx="321925" cy="47577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n 27"/>
          <p:cNvSpPr/>
          <p:nvPr/>
        </p:nvSpPr>
        <p:spPr>
          <a:xfrm>
            <a:off x="7645505" y="3289314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COP Final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53762" y="3881442"/>
            <a:ext cx="698848" cy="45962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Cut Over</a:t>
            </a:r>
          </a:p>
        </p:txBody>
      </p:sp>
      <p:sp>
        <p:nvSpPr>
          <p:cNvPr id="30" name="Can 29"/>
          <p:cNvSpPr/>
          <p:nvPr/>
        </p:nvSpPr>
        <p:spPr>
          <a:xfrm>
            <a:off x="7947025" y="4370176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PROD</a:t>
            </a:r>
          </a:p>
        </p:txBody>
      </p:sp>
      <p:cxnSp>
        <p:nvCxnSpPr>
          <p:cNvPr id="31" name="Shape 38"/>
          <p:cNvCxnSpPr>
            <a:stCxn id="28" idx="4"/>
            <a:endCxn id="29" idx="0"/>
          </p:cNvCxnSpPr>
          <p:nvPr/>
        </p:nvCxnSpPr>
        <p:spPr>
          <a:xfrm>
            <a:off x="8303051" y="3582128"/>
            <a:ext cx="200135" cy="29931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17"/>
          <p:cNvCxnSpPr>
            <a:stCxn id="29" idx="2"/>
            <a:endCxn id="30" idx="2"/>
          </p:cNvCxnSpPr>
          <p:nvPr/>
        </p:nvCxnSpPr>
        <p:spPr>
          <a:xfrm rot="5400000">
            <a:off x="8064144" y="4223948"/>
            <a:ext cx="321924" cy="556161"/>
          </a:xfrm>
          <a:prstGeom prst="bentConnector4">
            <a:avLst>
              <a:gd name="adj1" fmla="val 4521"/>
              <a:gd name="adj2" fmla="val 14110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576162" y="4028267"/>
            <a:ext cx="958039" cy="318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Retrofit3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385571" y="4019834"/>
            <a:ext cx="996186" cy="318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Retrofit4</a:t>
            </a:r>
          </a:p>
        </p:txBody>
      </p:sp>
      <p:sp>
        <p:nvSpPr>
          <p:cNvPr id="54" name="Can 53"/>
          <p:cNvSpPr/>
          <p:nvPr/>
        </p:nvSpPr>
        <p:spPr>
          <a:xfrm>
            <a:off x="3373634" y="3425811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COP2</a:t>
            </a:r>
          </a:p>
        </p:txBody>
      </p:sp>
      <p:cxnSp>
        <p:nvCxnSpPr>
          <p:cNvPr id="55" name="Shape 42"/>
          <p:cNvCxnSpPr/>
          <p:nvPr/>
        </p:nvCxnSpPr>
        <p:spPr>
          <a:xfrm>
            <a:off x="4683223" y="4338333"/>
            <a:ext cx="560161" cy="210585"/>
          </a:xfrm>
          <a:prstGeom prst="bentConnector3">
            <a:avLst>
              <a:gd name="adj1" fmla="val -15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hape 42"/>
          <p:cNvCxnSpPr>
            <a:endCxn id="25" idx="4"/>
          </p:cNvCxnSpPr>
          <p:nvPr/>
        </p:nvCxnSpPr>
        <p:spPr>
          <a:xfrm rot="5400000">
            <a:off x="7002563" y="4409830"/>
            <a:ext cx="352751" cy="156994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n 62"/>
          <p:cNvSpPr/>
          <p:nvPr/>
        </p:nvSpPr>
        <p:spPr>
          <a:xfrm>
            <a:off x="6597035" y="3383664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COP4</a:t>
            </a:r>
          </a:p>
        </p:txBody>
      </p:sp>
      <p:sp>
        <p:nvSpPr>
          <p:cNvPr id="74" name="Rectangle 73"/>
          <p:cNvSpPr/>
          <p:nvPr/>
        </p:nvSpPr>
        <p:spPr>
          <a:xfrm>
            <a:off x="7428072" y="4001948"/>
            <a:ext cx="668402" cy="318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MTP4</a:t>
            </a:r>
          </a:p>
        </p:txBody>
      </p:sp>
      <p:cxnSp>
        <p:nvCxnSpPr>
          <p:cNvPr id="85" name="Shape 28"/>
          <p:cNvCxnSpPr>
            <a:stCxn id="63" idx="4"/>
          </p:cNvCxnSpPr>
          <p:nvPr/>
        </p:nvCxnSpPr>
        <p:spPr>
          <a:xfrm>
            <a:off x="7254581" y="3676478"/>
            <a:ext cx="294668" cy="36630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8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7373-49A2-428E-A1F3-5FFC590C4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/>
              <a:t>Environment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DC5E-6CE8-4181-AE03-83F7568E9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880" y="3876929"/>
            <a:ext cx="2252952" cy="2495349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r>
              <a:rPr lang="en-SG"/>
              <a:t>Customizations re-application</a:t>
            </a:r>
          </a:p>
          <a:p>
            <a:r>
              <a:rPr lang="en-SG"/>
              <a:t>Development from functional specifications</a:t>
            </a:r>
          </a:p>
          <a:p>
            <a:r>
              <a:rPr lang="en-SG"/>
              <a:t>Oracle to MS SQL Server retrofit</a:t>
            </a:r>
          </a:p>
          <a:p>
            <a:r>
              <a:rPr lang="en-SG"/>
              <a:t>Crystal Reports to XMLP</a:t>
            </a:r>
          </a:p>
          <a:p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AAE1F-4807-4F93-88D8-28CF49B4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 Alliance   29-30 April 2019</a:t>
            </a:r>
          </a:p>
        </p:txBody>
      </p:sp>
      <p:sp>
        <p:nvSpPr>
          <p:cNvPr id="5" name="Can 4"/>
          <p:cNvSpPr/>
          <p:nvPr/>
        </p:nvSpPr>
        <p:spPr>
          <a:xfrm>
            <a:off x="2104524" y="3088789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92</a:t>
            </a:r>
          </a:p>
          <a:p>
            <a:pPr algn="ctr"/>
            <a:r>
              <a:rPr lang="en-US" sz="1200"/>
              <a:t>DEV</a:t>
            </a:r>
          </a:p>
        </p:txBody>
      </p:sp>
      <p:sp>
        <p:nvSpPr>
          <p:cNvPr id="6" name="Can 5"/>
          <p:cNvSpPr/>
          <p:nvPr/>
        </p:nvSpPr>
        <p:spPr>
          <a:xfrm>
            <a:off x="3482275" y="3088789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92</a:t>
            </a:r>
          </a:p>
          <a:p>
            <a:pPr algn="ctr"/>
            <a:r>
              <a:rPr lang="en-US" sz="1200"/>
              <a:t>SIT</a:t>
            </a:r>
          </a:p>
        </p:txBody>
      </p:sp>
      <p:sp>
        <p:nvSpPr>
          <p:cNvPr id="7" name="Can 6"/>
          <p:cNvSpPr/>
          <p:nvPr/>
        </p:nvSpPr>
        <p:spPr>
          <a:xfrm>
            <a:off x="4932218" y="3088789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92</a:t>
            </a:r>
          </a:p>
          <a:p>
            <a:pPr algn="ctr"/>
            <a:r>
              <a:rPr lang="en-US" sz="1200"/>
              <a:t>PRD</a:t>
            </a:r>
          </a:p>
        </p:txBody>
      </p:sp>
      <p:sp>
        <p:nvSpPr>
          <p:cNvPr id="8" name="Can 7"/>
          <p:cNvSpPr/>
          <p:nvPr/>
        </p:nvSpPr>
        <p:spPr>
          <a:xfrm>
            <a:off x="6444150" y="3088789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92</a:t>
            </a:r>
          </a:p>
          <a:p>
            <a:pPr algn="ctr"/>
            <a:r>
              <a:rPr lang="en-US" sz="1200"/>
              <a:t>UAT</a:t>
            </a:r>
          </a:p>
        </p:txBody>
      </p:sp>
      <p:sp>
        <p:nvSpPr>
          <p:cNvPr id="9" name="Can 8"/>
          <p:cNvSpPr/>
          <p:nvPr/>
        </p:nvSpPr>
        <p:spPr>
          <a:xfrm>
            <a:off x="7509207" y="3088789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92</a:t>
            </a:r>
          </a:p>
          <a:p>
            <a:pPr algn="ctr"/>
            <a:r>
              <a:rPr lang="en-US" sz="1200"/>
              <a:t>STG</a:t>
            </a:r>
          </a:p>
        </p:txBody>
      </p:sp>
      <p:sp>
        <p:nvSpPr>
          <p:cNvPr id="10" name="Can 9"/>
          <p:cNvSpPr/>
          <p:nvPr/>
        </p:nvSpPr>
        <p:spPr>
          <a:xfrm>
            <a:off x="730879" y="3088789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92 DEMO</a:t>
            </a:r>
          </a:p>
        </p:txBody>
      </p:sp>
      <p:sp>
        <p:nvSpPr>
          <p:cNvPr id="12" name="Can 11"/>
          <p:cNvSpPr/>
          <p:nvPr/>
        </p:nvSpPr>
        <p:spPr>
          <a:xfrm>
            <a:off x="2115219" y="2287345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89</a:t>
            </a:r>
          </a:p>
          <a:p>
            <a:pPr algn="ctr"/>
            <a:r>
              <a:rPr lang="en-US" sz="1200"/>
              <a:t>Code Ref</a:t>
            </a:r>
          </a:p>
        </p:txBody>
      </p:sp>
      <p:sp>
        <p:nvSpPr>
          <p:cNvPr id="16" name="Can 15"/>
          <p:cNvSpPr/>
          <p:nvPr/>
        </p:nvSpPr>
        <p:spPr>
          <a:xfrm>
            <a:off x="759736" y="2293997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89 DEMO</a:t>
            </a:r>
          </a:p>
        </p:txBody>
      </p:sp>
      <p:sp>
        <p:nvSpPr>
          <p:cNvPr id="23" name="Can 22"/>
          <p:cNvSpPr/>
          <p:nvPr/>
        </p:nvSpPr>
        <p:spPr>
          <a:xfrm>
            <a:off x="4932218" y="2293997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89</a:t>
            </a:r>
          </a:p>
          <a:p>
            <a:pPr algn="ctr"/>
            <a:r>
              <a:rPr lang="en-US" sz="1200"/>
              <a:t>PRD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F41DC5E-6CE8-4181-AE03-83F7568E942D}"/>
              </a:ext>
            </a:extLst>
          </p:cNvPr>
          <p:cNvSpPr txBox="1">
            <a:spLocks/>
          </p:cNvSpPr>
          <p:nvPr/>
        </p:nvSpPr>
        <p:spPr>
          <a:xfrm>
            <a:off x="3420780" y="3883581"/>
            <a:ext cx="801141" cy="2495349"/>
          </a:xfrm>
          <a:prstGeom prst="rect">
            <a:avLst/>
          </a:prstGeom>
          <a:solidFill>
            <a:srgbClr val="92D050"/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SG" sz="1900"/>
              <a:t>SIT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F41DC5E-6CE8-4181-AE03-83F7568E942D}"/>
              </a:ext>
            </a:extLst>
          </p:cNvPr>
          <p:cNvSpPr txBox="1">
            <a:spLocks/>
          </p:cNvSpPr>
          <p:nvPr/>
        </p:nvSpPr>
        <p:spPr>
          <a:xfrm>
            <a:off x="6444150" y="3876929"/>
            <a:ext cx="1722603" cy="2495349"/>
          </a:xfrm>
          <a:prstGeom prst="rect">
            <a:avLst/>
          </a:prstGeom>
          <a:solidFill>
            <a:srgbClr val="92D050"/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SG" sz="1900"/>
              <a:t>Provision after Go-Live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F41DC5E-6CE8-4181-AE03-83F7568E942D}"/>
              </a:ext>
            </a:extLst>
          </p:cNvPr>
          <p:cNvSpPr txBox="1">
            <a:spLocks/>
          </p:cNvSpPr>
          <p:nvPr/>
        </p:nvSpPr>
        <p:spPr>
          <a:xfrm>
            <a:off x="4584032" y="3883581"/>
            <a:ext cx="1624263" cy="2495349"/>
          </a:xfrm>
          <a:prstGeom prst="rect">
            <a:avLst/>
          </a:prstGeom>
          <a:solidFill>
            <a:srgbClr val="92D050"/>
          </a:solidFill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/>
              <a:t>UAT</a:t>
            </a:r>
          </a:p>
          <a:p>
            <a:r>
              <a:rPr lang="en-SG"/>
              <a:t>Performance Testing</a:t>
            </a:r>
          </a:p>
          <a:p>
            <a:r>
              <a:rPr lang="en-SG"/>
              <a:t>Security Vulnerability Testing</a:t>
            </a:r>
          </a:p>
          <a:p>
            <a:r>
              <a:rPr lang="en-SG"/>
              <a:t>Dry Run</a:t>
            </a:r>
          </a:p>
          <a:p>
            <a:r>
              <a:rPr lang="en-SG"/>
              <a:t>Final Cutover</a:t>
            </a:r>
          </a:p>
        </p:txBody>
      </p:sp>
    </p:spTree>
    <p:extLst>
      <p:ext uri="{BB962C8B-B14F-4D97-AF65-F5344CB8AC3E}">
        <p14:creationId xmlns:p14="http://schemas.microsoft.com/office/powerpoint/2010/main" val="18087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7373-49A2-428E-A1F3-5FFC590C4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/>
              <a:t>Actual Environments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AAE1F-4807-4F93-88D8-28CF49B4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 Alliance   29-30 April 2019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41DC5E-6CE8-4181-AE03-83F7568E942D}"/>
              </a:ext>
            </a:extLst>
          </p:cNvPr>
          <p:cNvSpPr txBox="1">
            <a:spLocks/>
          </p:cNvSpPr>
          <p:nvPr/>
        </p:nvSpPr>
        <p:spPr>
          <a:xfrm>
            <a:off x="357899" y="3876929"/>
            <a:ext cx="2068145" cy="2495349"/>
          </a:xfrm>
          <a:prstGeom prst="rect">
            <a:avLst/>
          </a:prstGeom>
          <a:solidFill>
            <a:srgbClr val="92D050"/>
          </a:solidFill>
        </p:spPr>
        <p:txBody>
          <a:bodyPr vert="horz" lIns="45720" tIns="45720" rIns="45720" bIns="45720" rtlCol="0">
            <a:normAutofit fontScale="70000" lnSpcReduction="200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/>
              <a:t>Customizations re-application</a:t>
            </a:r>
          </a:p>
          <a:p>
            <a:r>
              <a:rPr lang="en-SG"/>
              <a:t>Development from functional specifications</a:t>
            </a:r>
          </a:p>
          <a:p>
            <a:r>
              <a:rPr lang="en-SG"/>
              <a:t>Oracle to MS SQL Server retrofit</a:t>
            </a:r>
          </a:p>
          <a:p>
            <a:r>
              <a:rPr lang="en-SG"/>
              <a:t>Crystal Reports to XMLP</a:t>
            </a:r>
          </a:p>
          <a:p>
            <a:r>
              <a:rPr lang="en-SG" b="1"/>
              <a:t>Critical system bug fixes and enhancements</a:t>
            </a:r>
          </a:p>
          <a:p>
            <a:endParaRPr lang="en-SG"/>
          </a:p>
        </p:txBody>
      </p:sp>
      <p:sp>
        <p:nvSpPr>
          <p:cNvPr id="6" name="Can 5"/>
          <p:cNvSpPr/>
          <p:nvPr/>
        </p:nvSpPr>
        <p:spPr>
          <a:xfrm>
            <a:off x="1129966" y="3088789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92</a:t>
            </a:r>
          </a:p>
          <a:p>
            <a:pPr algn="ctr"/>
            <a:r>
              <a:rPr lang="en-US" sz="1200"/>
              <a:t>DEV</a:t>
            </a:r>
          </a:p>
        </p:txBody>
      </p:sp>
      <p:sp>
        <p:nvSpPr>
          <p:cNvPr id="7" name="Can 6"/>
          <p:cNvSpPr/>
          <p:nvPr/>
        </p:nvSpPr>
        <p:spPr>
          <a:xfrm>
            <a:off x="2607320" y="3076668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92</a:t>
            </a:r>
          </a:p>
          <a:p>
            <a:pPr algn="ctr"/>
            <a:r>
              <a:rPr lang="en-US" sz="1200"/>
              <a:t>SIT</a:t>
            </a:r>
          </a:p>
        </p:txBody>
      </p:sp>
      <p:sp>
        <p:nvSpPr>
          <p:cNvPr id="8" name="Can 7"/>
          <p:cNvSpPr/>
          <p:nvPr/>
        </p:nvSpPr>
        <p:spPr>
          <a:xfrm>
            <a:off x="8076723" y="3080334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92</a:t>
            </a:r>
          </a:p>
          <a:p>
            <a:pPr algn="ctr"/>
            <a:r>
              <a:rPr lang="en-US" sz="1200"/>
              <a:t>PRD</a:t>
            </a:r>
          </a:p>
        </p:txBody>
      </p:sp>
      <p:sp>
        <p:nvSpPr>
          <p:cNvPr id="9" name="Can 8"/>
          <p:cNvSpPr/>
          <p:nvPr/>
        </p:nvSpPr>
        <p:spPr>
          <a:xfrm>
            <a:off x="3411625" y="3076669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92</a:t>
            </a:r>
          </a:p>
          <a:p>
            <a:pPr algn="ctr"/>
            <a:r>
              <a:rPr lang="en-US" sz="1200"/>
              <a:t>UAT</a:t>
            </a:r>
          </a:p>
        </p:txBody>
      </p:sp>
      <p:sp>
        <p:nvSpPr>
          <p:cNvPr id="10" name="Can 9"/>
          <p:cNvSpPr/>
          <p:nvPr/>
        </p:nvSpPr>
        <p:spPr>
          <a:xfrm>
            <a:off x="6507901" y="3088788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92</a:t>
            </a:r>
          </a:p>
          <a:p>
            <a:pPr algn="ctr"/>
            <a:r>
              <a:rPr lang="en-US" sz="1200"/>
              <a:t>STG</a:t>
            </a:r>
          </a:p>
        </p:txBody>
      </p:sp>
      <p:sp>
        <p:nvSpPr>
          <p:cNvPr id="11" name="Can 10"/>
          <p:cNvSpPr/>
          <p:nvPr/>
        </p:nvSpPr>
        <p:spPr>
          <a:xfrm>
            <a:off x="418059" y="3088789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92 DEMO</a:t>
            </a:r>
          </a:p>
        </p:txBody>
      </p:sp>
      <p:sp>
        <p:nvSpPr>
          <p:cNvPr id="12" name="Can 11"/>
          <p:cNvSpPr/>
          <p:nvPr/>
        </p:nvSpPr>
        <p:spPr>
          <a:xfrm>
            <a:off x="1141679" y="2311191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89</a:t>
            </a:r>
          </a:p>
          <a:p>
            <a:pPr algn="ctr"/>
            <a:r>
              <a:rPr lang="en-US" sz="1200"/>
              <a:t>Code Ref</a:t>
            </a:r>
          </a:p>
        </p:txBody>
      </p:sp>
      <p:sp>
        <p:nvSpPr>
          <p:cNvPr id="13" name="Can 12"/>
          <p:cNvSpPr/>
          <p:nvPr/>
        </p:nvSpPr>
        <p:spPr>
          <a:xfrm>
            <a:off x="446916" y="2293997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89 DEMO</a:t>
            </a:r>
          </a:p>
        </p:txBody>
      </p:sp>
      <p:sp>
        <p:nvSpPr>
          <p:cNvPr id="14" name="Can 13"/>
          <p:cNvSpPr/>
          <p:nvPr/>
        </p:nvSpPr>
        <p:spPr>
          <a:xfrm>
            <a:off x="8079222" y="2323222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89</a:t>
            </a:r>
          </a:p>
          <a:p>
            <a:pPr algn="ctr"/>
            <a:r>
              <a:rPr lang="en-US" sz="1200"/>
              <a:t>PRD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F41DC5E-6CE8-4181-AE03-83F7568E942D}"/>
              </a:ext>
            </a:extLst>
          </p:cNvPr>
          <p:cNvSpPr txBox="1">
            <a:spLocks/>
          </p:cNvSpPr>
          <p:nvPr/>
        </p:nvSpPr>
        <p:spPr>
          <a:xfrm>
            <a:off x="7790848" y="3876929"/>
            <a:ext cx="1076426" cy="2495349"/>
          </a:xfrm>
          <a:prstGeom prst="rect">
            <a:avLst/>
          </a:prstGeom>
          <a:solidFill>
            <a:srgbClr val="92D050"/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SG" sz="1400"/>
              <a:t>Final Cutover</a:t>
            </a:r>
          </a:p>
          <a:p>
            <a:pPr>
              <a:lnSpc>
                <a:spcPct val="70000"/>
              </a:lnSpc>
            </a:pPr>
            <a:r>
              <a:rPr lang="en-SG" sz="1400" b="1"/>
              <a:t>Graduation Parallel Run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41DC5E-6CE8-4181-AE03-83F7568E942D}"/>
              </a:ext>
            </a:extLst>
          </p:cNvPr>
          <p:cNvSpPr txBox="1">
            <a:spLocks/>
          </p:cNvSpPr>
          <p:nvPr/>
        </p:nvSpPr>
        <p:spPr>
          <a:xfrm>
            <a:off x="3411625" y="3870395"/>
            <a:ext cx="671517" cy="2495349"/>
          </a:xfrm>
          <a:prstGeom prst="rect">
            <a:avLst/>
          </a:prstGeom>
          <a:solidFill>
            <a:srgbClr val="92D050"/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/>
              <a:t>UAT</a:t>
            </a:r>
          </a:p>
          <a:p>
            <a:r>
              <a:rPr lang="en-SG" sz="800" b="1">
                <a:solidFill>
                  <a:srgbClr val="FF0000"/>
                </a:solidFill>
              </a:rPr>
              <a:t>(required for UAT with the 40 interfacing systems)</a:t>
            </a:r>
          </a:p>
        </p:txBody>
      </p:sp>
      <p:sp>
        <p:nvSpPr>
          <p:cNvPr id="18" name="Can 17"/>
          <p:cNvSpPr/>
          <p:nvPr/>
        </p:nvSpPr>
        <p:spPr>
          <a:xfrm>
            <a:off x="5653721" y="2341441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89</a:t>
            </a:r>
          </a:p>
          <a:p>
            <a:pPr algn="ctr"/>
            <a:r>
              <a:rPr lang="en-US" sz="1200"/>
              <a:t>Dry Run</a:t>
            </a:r>
          </a:p>
        </p:txBody>
      </p:sp>
      <p:sp>
        <p:nvSpPr>
          <p:cNvPr id="19" name="Can 18"/>
          <p:cNvSpPr/>
          <p:nvPr/>
        </p:nvSpPr>
        <p:spPr>
          <a:xfrm>
            <a:off x="6488645" y="2332921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89</a:t>
            </a:r>
          </a:p>
          <a:p>
            <a:pPr algn="ctr"/>
            <a:r>
              <a:rPr lang="en-US" sz="1200"/>
              <a:t>FV</a:t>
            </a:r>
          </a:p>
        </p:txBody>
      </p:sp>
      <p:sp>
        <p:nvSpPr>
          <p:cNvPr id="20" name="Can 19"/>
          <p:cNvSpPr/>
          <p:nvPr/>
        </p:nvSpPr>
        <p:spPr>
          <a:xfrm>
            <a:off x="7193462" y="2336349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89</a:t>
            </a:r>
          </a:p>
          <a:p>
            <a:pPr algn="ctr"/>
            <a:r>
              <a:rPr lang="en-US" sz="1200"/>
              <a:t>DV</a:t>
            </a:r>
          </a:p>
        </p:txBody>
      </p:sp>
      <p:sp>
        <p:nvSpPr>
          <p:cNvPr id="21" name="Can 20"/>
          <p:cNvSpPr/>
          <p:nvPr/>
        </p:nvSpPr>
        <p:spPr>
          <a:xfrm>
            <a:off x="1828659" y="3082137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92</a:t>
            </a:r>
          </a:p>
          <a:p>
            <a:pPr algn="ctr"/>
            <a:r>
              <a:rPr lang="en-US" sz="1200"/>
              <a:t>DEV2</a:t>
            </a:r>
          </a:p>
        </p:txBody>
      </p:sp>
      <p:sp>
        <p:nvSpPr>
          <p:cNvPr id="22" name="Can 21"/>
          <p:cNvSpPr/>
          <p:nvPr/>
        </p:nvSpPr>
        <p:spPr>
          <a:xfrm>
            <a:off x="1839047" y="2311191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89</a:t>
            </a:r>
          </a:p>
          <a:p>
            <a:pPr algn="ctr"/>
            <a:r>
              <a:rPr lang="en-US" sz="1200"/>
              <a:t>UAT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F41DC5E-6CE8-4181-AE03-83F7568E94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23521" y="3876929"/>
            <a:ext cx="1146815" cy="2503249"/>
          </a:xfrm>
          <a:prstGeom prst="rect">
            <a:avLst/>
          </a:prstGeom>
          <a:solidFill>
            <a:srgbClr val="92D050"/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sz="1400"/>
              <a:t>Performance Testing</a:t>
            </a:r>
          </a:p>
          <a:p>
            <a:r>
              <a:rPr lang="en-SG" sz="1400"/>
              <a:t>Security Vulnerability Testing</a:t>
            </a:r>
          </a:p>
          <a:p>
            <a:r>
              <a:rPr lang="en-SG" sz="800" b="1">
                <a:solidFill>
                  <a:srgbClr val="FF0000"/>
                </a:solidFill>
              </a:rPr>
              <a:t>(required for concurrent activities)</a:t>
            </a:r>
            <a:endParaRPr lang="en-SG" sz="800"/>
          </a:p>
        </p:txBody>
      </p:sp>
      <p:sp>
        <p:nvSpPr>
          <p:cNvPr id="24" name="Can 23"/>
          <p:cNvSpPr/>
          <p:nvPr/>
        </p:nvSpPr>
        <p:spPr>
          <a:xfrm>
            <a:off x="3411625" y="2311191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89</a:t>
            </a:r>
          </a:p>
          <a:p>
            <a:pPr algn="ctr"/>
            <a:r>
              <a:rPr lang="en-US" sz="1200"/>
              <a:t>UAT2</a:t>
            </a:r>
          </a:p>
        </p:txBody>
      </p:sp>
      <p:sp>
        <p:nvSpPr>
          <p:cNvPr id="25" name="Can 24"/>
          <p:cNvSpPr/>
          <p:nvPr/>
        </p:nvSpPr>
        <p:spPr>
          <a:xfrm>
            <a:off x="5654707" y="3051113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92</a:t>
            </a:r>
          </a:p>
          <a:p>
            <a:pPr algn="ctr"/>
            <a:r>
              <a:rPr lang="en-US" sz="1200"/>
              <a:t>Dry Run</a:t>
            </a:r>
          </a:p>
        </p:txBody>
      </p:sp>
      <p:sp>
        <p:nvSpPr>
          <p:cNvPr id="26" name="Can 25"/>
          <p:cNvSpPr/>
          <p:nvPr/>
        </p:nvSpPr>
        <p:spPr>
          <a:xfrm>
            <a:off x="4508781" y="3088788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92</a:t>
            </a:r>
          </a:p>
          <a:p>
            <a:pPr algn="ctr"/>
            <a:r>
              <a:rPr lang="en-US" sz="1200"/>
              <a:t>PERF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F41DC5E-6CE8-4181-AE03-83F7568E942D}"/>
              </a:ext>
            </a:extLst>
          </p:cNvPr>
          <p:cNvSpPr txBox="1">
            <a:spLocks/>
          </p:cNvSpPr>
          <p:nvPr/>
        </p:nvSpPr>
        <p:spPr>
          <a:xfrm>
            <a:off x="5486650" y="3884829"/>
            <a:ext cx="1040080" cy="2495349"/>
          </a:xfrm>
          <a:prstGeom prst="rect">
            <a:avLst/>
          </a:prstGeom>
          <a:solidFill>
            <a:srgbClr val="92D050"/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SG" sz="1400"/>
              <a:t>Dry Run</a:t>
            </a:r>
          </a:p>
          <a:p>
            <a:pPr>
              <a:lnSpc>
                <a:spcPct val="70000"/>
              </a:lnSpc>
            </a:pPr>
            <a:r>
              <a:rPr lang="en-SG" sz="1400" b="1"/>
              <a:t>Report and Data Verification</a:t>
            </a:r>
          </a:p>
          <a:p>
            <a:pPr>
              <a:lnSpc>
                <a:spcPct val="70000"/>
              </a:lnSpc>
            </a:pPr>
            <a:endParaRPr lang="en-SG" sz="1400" b="1"/>
          </a:p>
          <a:p>
            <a:pPr>
              <a:lnSpc>
                <a:spcPct val="70000"/>
              </a:lnSpc>
            </a:pPr>
            <a:r>
              <a:rPr lang="en-SG" sz="800" b="1">
                <a:solidFill>
                  <a:srgbClr val="FF0000"/>
                </a:solidFill>
              </a:rPr>
              <a:t>(required for concurrent activities)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F41DC5E-6CE8-4181-AE03-83F7568E942D}"/>
              </a:ext>
            </a:extLst>
          </p:cNvPr>
          <p:cNvSpPr txBox="1">
            <a:spLocks/>
          </p:cNvSpPr>
          <p:nvPr/>
        </p:nvSpPr>
        <p:spPr>
          <a:xfrm>
            <a:off x="6629398" y="3876928"/>
            <a:ext cx="1082846" cy="2495349"/>
          </a:xfrm>
          <a:prstGeom prst="rect">
            <a:avLst/>
          </a:prstGeom>
          <a:solidFill>
            <a:srgbClr val="92D050"/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SG" sz="1400" b="1"/>
              <a:t>Functional Verification</a:t>
            </a:r>
          </a:p>
          <a:p>
            <a:pPr>
              <a:lnSpc>
                <a:spcPct val="70000"/>
              </a:lnSpc>
            </a:pPr>
            <a:r>
              <a:rPr lang="en-SG" sz="1400" b="1"/>
              <a:t>Data Verification</a:t>
            </a:r>
          </a:p>
        </p:txBody>
      </p:sp>
      <p:sp>
        <p:nvSpPr>
          <p:cNvPr id="29" name="Can 28"/>
          <p:cNvSpPr/>
          <p:nvPr/>
        </p:nvSpPr>
        <p:spPr>
          <a:xfrm>
            <a:off x="7223529" y="3076670"/>
            <a:ext cx="657546" cy="585627"/>
          </a:xfrm>
          <a:prstGeom prst="can">
            <a:avLst/>
          </a:prstGeom>
          <a:solidFill>
            <a:srgbClr val="7A7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92</a:t>
            </a:r>
          </a:p>
          <a:p>
            <a:pPr algn="ctr"/>
            <a:r>
              <a:rPr lang="en-US" sz="1200"/>
              <a:t>DV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F41DC5E-6CE8-4181-AE03-83F7568E942D}"/>
              </a:ext>
            </a:extLst>
          </p:cNvPr>
          <p:cNvSpPr txBox="1">
            <a:spLocks/>
          </p:cNvSpPr>
          <p:nvPr/>
        </p:nvSpPr>
        <p:spPr>
          <a:xfrm>
            <a:off x="2588449" y="3884829"/>
            <a:ext cx="671517" cy="2495349"/>
          </a:xfrm>
          <a:prstGeom prst="rect">
            <a:avLst/>
          </a:prstGeom>
          <a:solidFill>
            <a:srgbClr val="92D050"/>
          </a:solidFill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/>
              <a:t>SIT</a:t>
            </a:r>
          </a:p>
        </p:txBody>
      </p:sp>
    </p:spTree>
    <p:extLst>
      <p:ext uri="{BB962C8B-B14F-4D97-AF65-F5344CB8AC3E}">
        <p14:creationId xmlns:p14="http://schemas.microsoft.com/office/powerpoint/2010/main" val="35947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2BBE78-247E-4D76-8CE0-E421A764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6982" y="3029315"/>
            <a:ext cx="2146155" cy="3253494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Specific scenarios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Silent issues missed from SIT and UAT scenarios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Datetime</a:t>
            </a:r>
            <a:r>
              <a:rPr lang="en-US" dirty="0" smtClean="0">
                <a:solidFill>
                  <a:srgbClr val="002060"/>
                </a:solidFill>
              </a:rPr>
              <a:t> handling,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w</a:t>
            </a:r>
            <a:r>
              <a:rPr lang="en-US" dirty="0" smtClean="0">
                <a:solidFill>
                  <a:srgbClr val="002060"/>
                </a:solidFill>
              </a:rPr>
              <a:t>rong data deletions,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rare scenarios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60038" y="3014569"/>
            <a:ext cx="2639961" cy="325349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Performance issues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5 scenarios selected for Performance Testing</a:t>
            </a: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Overlooked functions: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Query reports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Batch processes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80593" y="3014567"/>
            <a:ext cx="2146155" cy="3253495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Infrastructure issues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PRD architecture different from UAT</a:t>
            </a:r>
          </a:p>
          <a:p>
            <a:pPr algn="ctr"/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All file input processes failed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Unsupported filenames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89210" y="2244702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Limited time and resources for testing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Intact</a:t>
            </a:r>
          </a:p>
          <a:p>
            <a:r>
              <a:rPr lang="en-US" dirty="0" smtClean="0"/>
              <a:t>Go-Live on Time</a:t>
            </a:r>
          </a:p>
          <a:p>
            <a:r>
              <a:rPr lang="en-US" dirty="0"/>
              <a:t>Minimal Business </a:t>
            </a:r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D0A511BE-2033-4760-848E-01E4D4CA0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366" y="442640"/>
            <a:ext cx="4044584" cy="359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D84B-2810-4E37-8F2C-3EB91697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/>
              <a:t>Data Verification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34097-7D79-4F09-896F-0E9A1278C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51CB55-AA5D-4363-AFF3-B3CB057B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 Alliance   29-30 April 2019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6E228A1-DA5D-48F4-BDEF-AF22DFF2F6D4}"/>
              </a:ext>
            </a:extLst>
          </p:cNvPr>
          <p:cNvSpPr txBox="1">
            <a:spLocks/>
          </p:cNvSpPr>
          <p:nvPr/>
        </p:nvSpPr>
        <p:spPr>
          <a:xfrm>
            <a:off x="603769" y="2084832"/>
            <a:ext cx="8229600" cy="304800"/>
          </a:xfrm>
          <a:prstGeom prst="rect">
            <a:avLst/>
          </a:prstGeom>
        </p:spPr>
        <p:txBody>
          <a:bodyPr/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Data Reconciliation and Verification Approach</a:t>
            </a: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41C3BAE6-01F7-410B-9BC7-0CDD5E3D5CE1}"/>
              </a:ext>
            </a:extLst>
          </p:cNvPr>
          <p:cNvGraphicFramePr>
            <a:graphicFrameLocks/>
          </p:cNvGraphicFramePr>
          <p:nvPr/>
        </p:nvGraphicFramePr>
        <p:xfrm>
          <a:off x="152107" y="2557093"/>
          <a:ext cx="8681247" cy="306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Up Arrow 2">
            <a:extLst>
              <a:ext uri="{FF2B5EF4-FFF2-40B4-BE49-F238E27FC236}">
                <a16:creationId xmlns:a16="http://schemas.microsoft.com/office/drawing/2014/main" id="{4DCBE465-13F7-447A-A572-A84E960B8E25}"/>
              </a:ext>
            </a:extLst>
          </p:cNvPr>
          <p:cNvSpPr/>
          <p:nvPr/>
        </p:nvSpPr>
        <p:spPr>
          <a:xfrm>
            <a:off x="855495" y="4722426"/>
            <a:ext cx="1828800" cy="1276142"/>
          </a:xfrm>
          <a:prstGeom prst="up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Row Count Recon </a:t>
            </a:r>
          </a:p>
        </p:txBody>
      </p:sp>
      <p:sp>
        <p:nvSpPr>
          <p:cNvPr id="8" name="Up Arrow 5">
            <a:extLst>
              <a:ext uri="{FF2B5EF4-FFF2-40B4-BE49-F238E27FC236}">
                <a16:creationId xmlns:a16="http://schemas.microsoft.com/office/drawing/2014/main" id="{0FA618CB-82AC-4343-A60B-44214222480D}"/>
              </a:ext>
            </a:extLst>
          </p:cNvPr>
          <p:cNvSpPr/>
          <p:nvPr/>
        </p:nvSpPr>
        <p:spPr>
          <a:xfrm>
            <a:off x="4223365" y="4722426"/>
            <a:ext cx="1828800" cy="1276142"/>
          </a:xfrm>
          <a:prstGeom prst="up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Row Count Recon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2F8D71-B955-4C9F-B7E9-C3F7700912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1" y="5492750"/>
            <a:ext cx="564299" cy="505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B2753C-56EE-4F81-8A00-D706B8A47C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206" y="5492751"/>
            <a:ext cx="564299" cy="505817"/>
          </a:xfrm>
          <a:prstGeom prst="rect">
            <a:avLst/>
          </a:prstGeom>
        </p:spPr>
      </p:pic>
      <p:sp>
        <p:nvSpPr>
          <p:cNvPr id="11" name="Down Arrow 9">
            <a:extLst>
              <a:ext uri="{FF2B5EF4-FFF2-40B4-BE49-F238E27FC236}">
                <a16:creationId xmlns:a16="http://schemas.microsoft.com/office/drawing/2014/main" id="{430E9376-89C7-4861-B6A9-7DD4E330F089}"/>
              </a:ext>
            </a:extLst>
          </p:cNvPr>
          <p:cNvSpPr/>
          <p:nvPr/>
        </p:nvSpPr>
        <p:spPr>
          <a:xfrm>
            <a:off x="5241674" y="2255459"/>
            <a:ext cx="1828800" cy="117354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Comparison by Scripts</a:t>
            </a:r>
          </a:p>
        </p:txBody>
      </p:sp>
      <p:sp>
        <p:nvSpPr>
          <p:cNvPr id="12" name="Up Arrow 10">
            <a:extLst>
              <a:ext uri="{FF2B5EF4-FFF2-40B4-BE49-F238E27FC236}">
                <a16:creationId xmlns:a16="http://schemas.microsoft.com/office/drawing/2014/main" id="{BA385012-6562-4A62-832F-E3645EC80D0E}"/>
              </a:ext>
            </a:extLst>
          </p:cNvPr>
          <p:cNvSpPr/>
          <p:nvPr/>
        </p:nvSpPr>
        <p:spPr>
          <a:xfrm>
            <a:off x="7164400" y="4687533"/>
            <a:ext cx="1779022" cy="1311034"/>
          </a:xfrm>
          <a:prstGeom prst="up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Query/ Reports</a:t>
            </a:r>
          </a:p>
          <a:p>
            <a:pPr algn="ctr"/>
            <a:r>
              <a:rPr lang="en-US" sz="1200"/>
              <a:t>SQL Extract Compare </a:t>
            </a:r>
          </a:p>
        </p:txBody>
      </p:sp>
    </p:spTree>
    <p:extLst>
      <p:ext uri="{BB962C8B-B14F-4D97-AF65-F5344CB8AC3E}">
        <p14:creationId xmlns:p14="http://schemas.microsoft.com/office/powerpoint/2010/main" val="35977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1AFB-1D07-4095-944B-8A109F18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/>
              <a:t>Automate Data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61646-8747-43EB-978F-26E3920DE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SG"/>
          </a:p>
          <a:p>
            <a:endParaRPr lang="en-SG"/>
          </a:p>
          <a:p>
            <a:pPr marL="0" indent="0">
              <a:buNone/>
            </a:pPr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89441-BA2C-408E-BF4B-DA0EAFA2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 Alliance   29-30 April 2019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6DFAD2-E448-4A13-8D7C-BE72A8AF11E4}"/>
              </a:ext>
            </a:extLst>
          </p:cNvPr>
          <p:cNvSpPr txBox="1">
            <a:spLocks/>
          </p:cNvSpPr>
          <p:nvPr/>
        </p:nvSpPr>
        <p:spPr>
          <a:xfrm>
            <a:off x="768096" y="2366672"/>
            <a:ext cx="74424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b="1"/>
              <a:t>Technical Verification</a:t>
            </a:r>
          </a:p>
          <a:p>
            <a:r>
              <a:rPr lang="en-US"/>
              <a:t>Prepare scripts to extract data and compare CS89 ad CS92</a:t>
            </a:r>
          </a:p>
          <a:p>
            <a:r>
              <a:rPr lang="en-US" sz="1800"/>
              <a:t>Discrepancies, if any, will be flagged out</a:t>
            </a:r>
          </a:p>
          <a:p>
            <a:r>
              <a:rPr lang="en-US" sz="1400">
                <a:solidFill>
                  <a:srgbClr val="000000"/>
                </a:solidFill>
                <a:latin typeface="Courier" pitchFamily="49" charset="0"/>
                <a:cs typeface="Calibri" panose="020F0502020204030204" pitchFamily="34" charset="0"/>
              </a:rPr>
              <a:t>SELECT CS89.EMPLID, CS89.ACAD_CAREER, CS89.INSTITUTION, CS89.STRM, CS89.CLASS_NBR, CS89.CRSE_CAREER, CS89.SESSION_CODE, CS89.SESSN_ENRL_CNTL, CS89.STDNT_ENRL_STATUS, CS89.ENRL_STATUS_REASON, CS89.ENRL_ACTION_LAST, CS89.ENRL_ACTN_RSN_LAST, CS89.ENRL_ACTN_PRC_LAST, CS89.STATUS_DT, CS89.ENRL_ADD_DT, CS89.ENRL_DROP_DT, CS89.UNT_TAKEN, CS89.UNT_PRGRSS, CS89.UNT_PRGRSS_FA, CS89.UNT_BILLING, CS89.CRSE_COUNT, CS89.GRADING_BASIS_ENRL, CS89.GRADING_BASIS_DT, CS89.OVRD_GRADING_BASIS, CS89.CRSE_GRADE_OFF, CS89.CRSE_GRADE_INPUT, CS89.GRADE_DT, CS89.REPEAT_CODE, CS89.REPEAT_DT from cs89.PS_STDNT_ENRL</a:t>
            </a:r>
          </a:p>
          <a:p>
            <a:r>
              <a:rPr lang="en-US" sz="1400">
                <a:solidFill>
                  <a:srgbClr val="000000"/>
                </a:solidFill>
                <a:latin typeface="Courier" pitchFamily="49" charset="0"/>
                <a:cs typeface="Calibri" panose="020F0502020204030204" pitchFamily="34" charset="0"/>
              </a:rPr>
              <a:t>EXCEPT</a:t>
            </a:r>
          </a:p>
          <a:p>
            <a:r>
              <a:rPr lang="en-US" sz="1400">
                <a:solidFill>
                  <a:srgbClr val="000000"/>
                </a:solidFill>
                <a:latin typeface="Courier" pitchFamily="49" charset="0"/>
                <a:cs typeface="Calibri" panose="020F0502020204030204" pitchFamily="34" charset="0"/>
              </a:rPr>
              <a:t>SELECT CS92.EMPLID, CS92.ACAD_CAREER, CS92.INSTITUTION, CS92.STRM, CS92.CLASS_NBR, CS92.CRSE_CAREER, CS92.SESSION_CODE, CS92.SESSN_ENRL_CNTL, CS92.STDNT_ENRL_STATUS, CS92.ENRL_STATUS_REASON, CS92.ENRL_ACTION_LAST, CS92.ENRL_ACTN_RSN_LAST, CS92.ENRL_ACTN_PRC_LAST, CS92.STATUS_DT, CS92.ENRL_ADD_DT, CS92.ENRL_DROP_DT, CS92.UNT_TAKEN, CS92.UNT_PRGRSS, CS92.UNT_PRGRSS_FA, CS92.UNT_BILLING, CS92.CRSE_COUNT, CS92.GRADING_BASIS_ENRL, CS92.GRADING_BASIS_DT, CS92.OVRD_GRADING_BASIS, CS92.CRSE_GRADE_OFF, CS92.CRSE_GRADE_INPUT, CS92.GRADE_DT, CS92.REPEAT_CODE, CS92.REPEAT_DT from CS92.PS_STDNT_ENRL</a:t>
            </a:r>
          </a:p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D586A6-37AC-42A8-9D00-47A6971AA320}"/>
              </a:ext>
            </a:extLst>
          </p:cNvPr>
          <p:cNvSpPr txBox="1"/>
          <p:nvPr/>
        </p:nvSpPr>
        <p:spPr>
          <a:xfrm>
            <a:off x="6408317" y="1087138"/>
            <a:ext cx="2237509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SG"/>
              <a:t>Issues were found from this, leading to fixes in database migration and upgrade scripts</a:t>
            </a:r>
          </a:p>
        </p:txBody>
      </p:sp>
    </p:spTree>
    <p:extLst>
      <p:ext uri="{BB962C8B-B14F-4D97-AF65-F5344CB8AC3E}">
        <p14:creationId xmlns:p14="http://schemas.microsoft.com/office/powerpoint/2010/main" val="23136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Singapore Management University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CDA409C-77CB-4952-A551-73D7296A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1714" cy="458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1AFB-1D07-4095-944B-8A109F18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/>
              <a:t>User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61646-8747-43EB-978F-26E3920DE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SG"/>
          </a:p>
          <a:p>
            <a:endParaRPr lang="en-SG"/>
          </a:p>
          <a:p>
            <a:pPr marL="0" indent="0">
              <a:buNone/>
            </a:pPr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89441-BA2C-408E-BF4B-DA0EAFA23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 Alliance   29-30 April 2019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6DFAD2-E448-4A13-8D7C-BE72A8AF11E4}"/>
              </a:ext>
            </a:extLst>
          </p:cNvPr>
          <p:cNvSpPr txBox="1">
            <a:spLocks/>
          </p:cNvSpPr>
          <p:nvPr/>
        </p:nvSpPr>
        <p:spPr>
          <a:xfrm>
            <a:off x="920496" y="2084832"/>
            <a:ext cx="7290055" cy="437692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dirty="0"/>
              <a:t>More comprehensive than page sampling and </a:t>
            </a:r>
            <a:r>
              <a:rPr lang="en-SG" dirty="0" smtClean="0"/>
              <a:t>eyeballing operational </a:t>
            </a:r>
            <a:r>
              <a:rPr lang="en-SG" dirty="0"/>
              <a:t>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7A7C2-5494-4DD1-A952-44785ED9B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0" y="2857458"/>
            <a:ext cx="8693106" cy="307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Go-Live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 Alliance   29-30 April 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580" y="2246176"/>
            <a:ext cx="9020710" cy="25668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290" y="4855810"/>
            <a:ext cx="9020710" cy="71919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00691" y="2542254"/>
            <a:ext cx="1746764" cy="36816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Keep/Drop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39099" y="3307523"/>
            <a:ext cx="3470189" cy="3681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722691" y="3682836"/>
            <a:ext cx="2767172" cy="3681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UAT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68094" y="4071549"/>
            <a:ext cx="1061428" cy="3681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 Narrow" pitchFamily="34" charset="0"/>
              </a:rPr>
              <a:t>Performance Security Test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6574" y="4071549"/>
            <a:ext cx="1465780" cy="3681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PGP/ Warranty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19528" y="4938005"/>
            <a:ext cx="720902" cy="5479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Initial Pass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69545" y="4938005"/>
            <a:ext cx="833918" cy="54734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Retro-fit1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20588" y="4938005"/>
            <a:ext cx="681514" cy="5479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MTP 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719235" y="4938005"/>
            <a:ext cx="833918" cy="54734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Retro-fit2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70787" y="4938005"/>
            <a:ext cx="683230" cy="5479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MTP 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11769" y="4938005"/>
            <a:ext cx="678094" cy="54795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Cut Over</a:t>
            </a:r>
          </a:p>
        </p:txBody>
      </p:sp>
      <p:cxnSp>
        <p:nvCxnSpPr>
          <p:cNvPr id="19" name="Shape 21"/>
          <p:cNvCxnSpPr>
            <a:stCxn id="16" idx="0"/>
            <a:endCxn id="9" idx="1"/>
          </p:cNvCxnSpPr>
          <p:nvPr/>
        </p:nvCxnSpPr>
        <p:spPr>
          <a:xfrm rot="5400000" flipH="1" flipV="1">
            <a:off x="2528302" y="4127207"/>
            <a:ext cx="1418690" cy="20290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23"/>
          <p:cNvCxnSpPr>
            <a:stCxn id="17" idx="0"/>
            <a:endCxn id="10" idx="1"/>
          </p:cNvCxnSpPr>
          <p:nvPr/>
        </p:nvCxnSpPr>
        <p:spPr>
          <a:xfrm rot="5400000" flipH="1" flipV="1">
            <a:off x="4132003" y="4347318"/>
            <a:ext cx="1071087" cy="11028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5-Point Star 20"/>
          <p:cNvSpPr/>
          <p:nvPr/>
        </p:nvSpPr>
        <p:spPr>
          <a:xfrm>
            <a:off x="7161086" y="4259908"/>
            <a:ext cx="585627" cy="554804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442020" y="3698454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C00000"/>
                </a:solidFill>
              </a:rPr>
              <a:t>Go Live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438380" y="2929252"/>
            <a:ext cx="4812591" cy="3681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Retrofit / Dev</a:t>
            </a:r>
          </a:p>
        </p:txBody>
      </p:sp>
      <p:sp>
        <p:nvSpPr>
          <p:cNvPr id="25" name="5-Point Star 24"/>
          <p:cNvSpPr/>
          <p:nvPr/>
        </p:nvSpPr>
        <p:spPr>
          <a:xfrm>
            <a:off x="2124806" y="2387782"/>
            <a:ext cx="207196" cy="203768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7313297" y="3608290"/>
            <a:ext cx="207196" cy="203768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599452" y="4441421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 Narrow" pitchFamily="34" charset="0"/>
              </a:rPr>
              <a:t>5 May 2018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33618" y="2276999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Functional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865467" y="4884923"/>
            <a:ext cx="1255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Technical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157874" y="4938005"/>
            <a:ext cx="683230" cy="54795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MTP 4</a:t>
            </a:r>
          </a:p>
        </p:txBody>
      </p:sp>
      <p:cxnSp>
        <p:nvCxnSpPr>
          <p:cNvPr id="34" name="Shape 23"/>
          <p:cNvCxnSpPr/>
          <p:nvPr/>
        </p:nvCxnSpPr>
        <p:spPr>
          <a:xfrm rot="16200000" flipV="1">
            <a:off x="5035221" y="4465516"/>
            <a:ext cx="921613" cy="3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3564580" y="4932797"/>
            <a:ext cx="683230" cy="54795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Retrofit3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909356" y="4947061"/>
            <a:ext cx="683230" cy="547956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Retrofit4</a:t>
            </a:r>
          </a:p>
        </p:txBody>
      </p:sp>
      <p:cxnSp>
        <p:nvCxnSpPr>
          <p:cNvPr id="41" name="Shape 23"/>
          <p:cNvCxnSpPr/>
          <p:nvPr/>
        </p:nvCxnSpPr>
        <p:spPr>
          <a:xfrm rot="5400000" flipH="1" flipV="1">
            <a:off x="3258214" y="4296484"/>
            <a:ext cx="1323591" cy="8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23"/>
          <p:cNvCxnSpPr>
            <a:stCxn id="40" idx="0"/>
          </p:cNvCxnSpPr>
          <p:nvPr/>
        </p:nvCxnSpPr>
        <p:spPr>
          <a:xfrm rot="16200000" flipV="1">
            <a:off x="5597765" y="4293854"/>
            <a:ext cx="942186" cy="36422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4270787" y="2544002"/>
            <a:ext cx="2886539" cy="36816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Fit/Gap</a:t>
            </a:r>
          </a:p>
        </p:txBody>
      </p:sp>
    </p:spTree>
    <p:extLst>
      <p:ext uri="{BB962C8B-B14F-4D97-AF65-F5344CB8AC3E}">
        <p14:creationId xmlns:p14="http://schemas.microsoft.com/office/powerpoint/2010/main" val="35818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Levelling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 Alliance   29-30 April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" y="2214596"/>
            <a:ext cx="5102250" cy="2567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693" y="3642601"/>
            <a:ext cx="7115140" cy="2747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6911" y="1848667"/>
            <a:ext cx="3114675" cy="3693319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Despite additional activities: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Internal SIT by SMU</a:t>
            </a:r>
          </a:p>
          <a:p>
            <a:pPr marL="285750" indent="-285750">
              <a:buFontTx/>
              <a:buChar char="-"/>
            </a:pPr>
            <a:r>
              <a:rPr lang="en-US" dirty="0"/>
              <a:t>Detailed UAT Script </a:t>
            </a:r>
            <a:r>
              <a:rPr lang="en-US" dirty="0" smtClean="0"/>
              <a:t>Review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Regression Testing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Data Verification UAT</a:t>
            </a:r>
          </a:p>
          <a:p>
            <a:pPr marL="285750" indent="-285750">
              <a:buFontTx/>
              <a:buChar char="-"/>
            </a:pPr>
            <a:r>
              <a:rPr lang="en-US" dirty="0"/>
              <a:t>Delta Migration UAT</a:t>
            </a:r>
          </a:p>
          <a:p>
            <a:endParaRPr lang="en-US" dirty="0"/>
          </a:p>
          <a:p>
            <a:r>
              <a:rPr lang="en-US" dirty="0"/>
              <a:t>UAT phase was planned with more than 200 tasks defined with estimated efforts based on test cases, phased based on SIT completion, with detailed resource loading and levelling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9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Cutover Period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2BBE78-247E-4D76-8CE0-E421A764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Asia Alliance   29-30 April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Cutover period reduced from 3 weeks to </a:t>
            </a:r>
            <a:r>
              <a:rPr lang="en-US" b="1" u="sng" dirty="0" smtClean="0"/>
              <a:t>8 days</a:t>
            </a:r>
            <a:r>
              <a:rPr lang="en-US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8095" y="2505936"/>
            <a:ext cx="6246315" cy="3184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Initial Pass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8347" y="3025603"/>
            <a:ext cx="4559969" cy="3184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Move To Production 2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078705" y="3545270"/>
            <a:ext cx="2910306" cy="3184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Move To Production 3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833685" y="4030743"/>
            <a:ext cx="2155325" cy="32762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Move To Production 4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5558588" y="4519710"/>
            <a:ext cx="1430421" cy="32412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Dry Run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5558589" y="5010813"/>
            <a:ext cx="1419727" cy="31849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Final Cutover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014410" y="2505936"/>
            <a:ext cx="11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months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14410" y="4959980"/>
            <a:ext cx="1768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 days for upgrade</a:t>
            </a:r>
          </a:p>
          <a:p>
            <a:r>
              <a:rPr lang="en-US" sz="1400" dirty="0" smtClean="0"/>
              <a:t>+</a:t>
            </a:r>
          </a:p>
          <a:p>
            <a:r>
              <a:rPr lang="en-US" sz="1400" dirty="0" smtClean="0"/>
              <a:t>2 days for verification and delta migration</a:t>
            </a:r>
            <a:endParaRPr lang="en-US" sz="1400" dirty="0"/>
          </a:p>
        </p:txBody>
      </p:sp>
      <p:sp>
        <p:nvSpPr>
          <p:cNvPr id="13" name="Rectangle 12"/>
          <p:cNvSpPr/>
          <p:nvPr/>
        </p:nvSpPr>
        <p:spPr>
          <a:xfrm>
            <a:off x="4833685" y="4999553"/>
            <a:ext cx="574509" cy="3297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Prep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4833685" y="4514080"/>
            <a:ext cx="577713" cy="3241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Prep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59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Operations During Cutover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2BBE78-247E-4D76-8CE0-E421A764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21106" y="2163844"/>
          <a:ext cx="8289757" cy="3406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68252">
                  <a:extLst>
                    <a:ext uri="{9D8B030D-6E8A-4147-A177-3AD203B41FA5}">
                      <a16:colId xmlns:a16="http://schemas.microsoft.com/office/drawing/2014/main" val="3113635793"/>
                    </a:ext>
                  </a:extLst>
                </a:gridCol>
                <a:gridCol w="3621505">
                  <a:extLst>
                    <a:ext uri="{9D8B030D-6E8A-4147-A177-3AD203B41FA5}">
                      <a16:colId xmlns:a16="http://schemas.microsoft.com/office/drawing/2014/main" val="3174037636"/>
                    </a:ext>
                  </a:extLst>
                </a:gridCol>
              </a:tblGrid>
              <a:tr h="2459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Academic Advisement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Interfaces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4942054"/>
                  </a:ext>
                </a:extLst>
              </a:tr>
              <a:tr h="2459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Academic Structure &amp; Calendar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Internship &amp; Community Service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7713539"/>
                  </a:ext>
                </a:extLst>
              </a:tr>
              <a:tr h="2459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>
                          <a:solidFill>
                            <a:srgbClr val="00B050"/>
                          </a:solidFill>
                          <a:effectLst/>
                        </a:rPr>
                        <a:t>ISIS - Admissions</a:t>
                      </a:r>
                      <a:endParaRPr lang="en-US" sz="18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Library Course Pack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2257341"/>
                  </a:ext>
                </a:extLst>
              </a:tr>
              <a:tr h="2459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Awards &amp; Special GPA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Matriculation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1353939"/>
                  </a:ext>
                </a:extLst>
              </a:tr>
              <a:tr h="2459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Career &amp; Program Records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Milestones &amp; Candidature Period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5730974"/>
                  </a:ext>
                </a:extLst>
              </a:tr>
              <a:tr h="245947">
                <a:tc>
                  <a:txBody>
                    <a:bodyPr/>
                    <a:lstStyle/>
                    <a:p>
                      <a:pPr algn="l" fontAlgn="ctr"/>
                      <a:r>
                        <a:rPr lang="en-SG" sz="1800" b="0" u="none" strike="noStrike">
                          <a:effectLst/>
                        </a:rPr>
                        <a:t>ISIS - Class Schedule &amp; Enrolment (including BOSS)</a:t>
                      </a:r>
                      <a:endParaRPr lang="en-SG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Outgoing Exchange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3398094"/>
                  </a:ext>
                </a:extLst>
              </a:tr>
              <a:tr h="2459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Course Catalogue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PeopleTools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75256996"/>
                  </a:ext>
                </a:extLst>
              </a:tr>
              <a:tr h="2459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Examinations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Statutory &amp; Statistical Reports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9536892"/>
                  </a:ext>
                </a:extLst>
              </a:tr>
              <a:tr h="2459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Financial Aid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Student Biographical Records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5763999"/>
                  </a:ext>
                </a:extLst>
              </a:tr>
              <a:tr h="2459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Graduation and Completion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Student Financials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17205627"/>
                  </a:ext>
                </a:extLst>
              </a:tr>
              <a:tr h="2459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Incoming Exchange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Student Profiling &amp; Admin Holds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8753033"/>
                  </a:ext>
                </a:extLst>
              </a:tr>
              <a:tr h="24594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>
                          <a:effectLst/>
                        </a:rPr>
                        <a:t>ISIS - Transfer Credits &amp; Exemptions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125727"/>
                  </a:ext>
                </a:extLst>
              </a:tr>
            </a:tbl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421106" y="5648996"/>
            <a:ext cx="8289757" cy="920246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Go-Live period was heavily deliberated to avoid majority of business cycles.</a:t>
            </a:r>
          </a:p>
          <a:p>
            <a:r>
              <a:rPr lang="en-US"/>
              <a:t>However, it still coincided with the peak periods for postgraduate application submissions, and Undergraduate admissions interview and evaluation.</a:t>
            </a:r>
          </a:p>
        </p:txBody>
      </p:sp>
    </p:spTree>
    <p:extLst>
      <p:ext uri="{BB962C8B-B14F-4D97-AF65-F5344CB8AC3E}">
        <p14:creationId xmlns:p14="http://schemas.microsoft.com/office/powerpoint/2010/main" val="7918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7218948" y="2424987"/>
            <a:ext cx="0" cy="3094322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69838" y="3068051"/>
            <a:ext cx="0" cy="2479649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75587" y="3068051"/>
            <a:ext cx="42102" cy="245125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Careful Cutover Considerations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2BBE78-247E-4D76-8CE0-E421A764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  <p:sp>
        <p:nvSpPr>
          <p:cNvPr id="6" name="Rectangle: Rounded Corners 4"/>
          <p:cNvSpPr/>
          <p:nvPr/>
        </p:nvSpPr>
        <p:spPr>
          <a:xfrm>
            <a:off x="2342171" y="3855907"/>
            <a:ext cx="2885437" cy="306000"/>
          </a:xfrm>
          <a:prstGeom prst="roundRect">
            <a:avLst/>
          </a:prstGeom>
          <a:gradFill>
            <a:gsLst>
              <a:gs pos="100000">
                <a:srgbClr val="FFC000"/>
              </a:gs>
              <a:gs pos="100000">
                <a:schemeClr val="accent4">
                  <a:tint val="61000"/>
                  <a:satMod val="150000"/>
                  <a:lumMod val="100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Arial Narrow" panose="020B0606020202030204" pitchFamily="34" charset="0"/>
              </a:rPr>
              <a:t>CS8.9 (limited transactions)</a:t>
            </a:r>
            <a:endParaRPr lang="en-GB">
              <a:latin typeface="Arial Narrow" panose="020B0606020202030204" pitchFamily="34" charset="0"/>
            </a:endParaRPr>
          </a:p>
        </p:txBody>
      </p:sp>
      <p:sp>
        <p:nvSpPr>
          <p:cNvPr id="7" name="Rectangle: Rounded Corners 5"/>
          <p:cNvSpPr/>
          <p:nvPr/>
        </p:nvSpPr>
        <p:spPr>
          <a:xfrm>
            <a:off x="7255045" y="3866472"/>
            <a:ext cx="1323470" cy="306000"/>
          </a:xfrm>
          <a:prstGeom prst="roundRect">
            <a:avLst/>
          </a:prstGeom>
          <a:gradFill>
            <a:gsLst>
              <a:gs pos="100000">
                <a:srgbClr val="00B050"/>
              </a:gs>
              <a:gs pos="100000">
                <a:schemeClr val="accent6">
                  <a:tint val="61000"/>
                  <a:satMod val="150000"/>
                  <a:lumMod val="100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>
                <a:latin typeface="Arial Narrow" panose="020B0606020202030204" pitchFamily="34" charset="0"/>
              </a:rPr>
              <a:t>    CS9.2</a:t>
            </a:r>
            <a:endParaRPr lang="en-GB">
              <a:latin typeface="Arial Narrow" panose="020B0606020202030204" pitchFamily="34" charset="0"/>
            </a:endParaRPr>
          </a:p>
        </p:txBody>
      </p:sp>
      <p:sp>
        <p:nvSpPr>
          <p:cNvPr id="8" name="Rectangle: Rounded Corners 6"/>
          <p:cNvSpPr/>
          <p:nvPr/>
        </p:nvSpPr>
        <p:spPr>
          <a:xfrm>
            <a:off x="1190688" y="3152271"/>
            <a:ext cx="1042017" cy="6188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 Narrow" panose="020B0606020202030204" pitchFamily="34" charset="0"/>
              </a:rPr>
              <a:t>27 Apr 6pm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731" y="3826131"/>
            <a:ext cx="94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Arial Narrow" panose="020B0606020202030204" pitchFamily="34" charset="0"/>
              </a:rPr>
              <a:t>Applicant</a:t>
            </a:r>
            <a:endParaRPr lang="en-GB" sz="1600" b="1" err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237" y="4643506"/>
            <a:ext cx="558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  <a:latin typeface="Arial Narrow" panose="020B0606020202030204" pitchFamily="34" charset="0"/>
              </a:rPr>
              <a:t>Staff</a:t>
            </a:r>
            <a:endParaRPr lang="en-GB" sz="1600" b="1" err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: Rounded Corners 12"/>
          <p:cNvSpPr/>
          <p:nvPr/>
        </p:nvSpPr>
        <p:spPr>
          <a:xfrm>
            <a:off x="2317689" y="4659817"/>
            <a:ext cx="2909266" cy="306000"/>
          </a:xfrm>
          <a:prstGeom prst="roundRect">
            <a:avLst/>
          </a:prstGeom>
          <a:gradFill>
            <a:gsLst>
              <a:gs pos="100000">
                <a:srgbClr val="FFC000"/>
              </a:gs>
              <a:gs pos="100000">
                <a:schemeClr val="accent4">
                  <a:tint val="61000"/>
                  <a:satMod val="150000"/>
                  <a:lumMod val="100000"/>
                </a:schemeClr>
              </a:gs>
            </a:gsLst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Arial Narrow" panose="020B0606020202030204" pitchFamily="34" charset="0"/>
              </a:rPr>
              <a:t>CS8.9 (limited transactions)</a:t>
            </a:r>
            <a:endParaRPr lang="en-GB">
              <a:latin typeface="Arial Narrow" panose="020B0606020202030204" pitchFamily="34" charset="0"/>
            </a:endParaRPr>
          </a:p>
        </p:txBody>
      </p:sp>
      <p:sp>
        <p:nvSpPr>
          <p:cNvPr id="14" name="Rectangle: Rounded Corners 15"/>
          <p:cNvSpPr/>
          <p:nvPr/>
        </p:nvSpPr>
        <p:spPr>
          <a:xfrm>
            <a:off x="4608096" y="5027777"/>
            <a:ext cx="3970420" cy="306000"/>
          </a:xfrm>
          <a:prstGeom prst="roundRect">
            <a:avLst/>
          </a:prstGeom>
          <a:gradFill>
            <a:gsLst>
              <a:gs pos="100000">
                <a:srgbClr val="00B050"/>
              </a:gs>
              <a:gs pos="100000">
                <a:schemeClr val="accent6">
                  <a:tint val="61000"/>
                  <a:satMod val="150000"/>
                  <a:lumMod val="100000"/>
                </a:schemeClr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Arial Narrow" panose="020B0606020202030204" pitchFamily="34" charset="0"/>
              </a:rPr>
              <a:t>CS9.2</a:t>
            </a:r>
            <a:endParaRPr lang="en-GB">
              <a:latin typeface="Arial Narrow" panose="020B0606020202030204" pitchFamily="34" charset="0"/>
            </a:endParaRPr>
          </a:p>
        </p:txBody>
      </p:sp>
      <p:sp>
        <p:nvSpPr>
          <p:cNvPr id="15" name="Rectangle: Rounded Corners 9"/>
          <p:cNvSpPr/>
          <p:nvPr/>
        </p:nvSpPr>
        <p:spPr>
          <a:xfrm>
            <a:off x="5269838" y="3866472"/>
            <a:ext cx="1906879" cy="306000"/>
          </a:xfrm>
          <a:prstGeom prst="roundRect">
            <a:avLst/>
          </a:prstGeom>
          <a:gradFill>
            <a:gsLst>
              <a:gs pos="100000">
                <a:srgbClr val="FF0000"/>
              </a:gs>
              <a:gs pos="100000">
                <a:schemeClr val="accent2">
                  <a:tint val="61000"/>
                  <a:satMod val="150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Arial Narrow" panose="020B0606020202030204" pitchFamily="34" charset="0"/>
              </a:rPr>
              <a:t>Downtime</a:t>
            </a:r>
            <a:endParaRPr lang="en-GB" sz="1600" b="1">
              <a:latin typeface="Arial Narrow" panose="020B0606020202030204" pitchFamily="34" charset="0"/>
            </a:endParaRPr>
          </a:p>
        </p:txBody>
      </p:sp>
      <p:sp>
        <p:nvSpPr>
          <p:cNvPr id="21" name="Rectangle: Rounded Corners 9"/>
          <p:cNvSpPr/>
          <p:nvPr/>
        </p:nvSpPr>
        <p:spPr>
          <a:xfrm>
            <a:off x="1203158" y="3866472"/>
            <a:ext cx="1034559" cy="306000"/>
          </a:xfrm>
          <a:prstGeom prst="roundRect">
            <a:avLst/>
          </a:prstGeom>
          <a:gradFill>
            <a:gsLst>
              <a:gs pos="100000">
                <a:srgbClr val="FF0000"/>
              </a:gs>
              <a:gs pos="100000">
                <a:schemeClr val="accent2">
                  <a:tint val="61000"/>
                  <a:satMod val="150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Arial Narrow" panose="020B0606020202030204" pitchFamily="34" charset="0"/>
              </a:rPr>
              <a:t>Downtime</a:t>
            </a:r>
            <a:endParaRPr lang="en-GB" sz="1600" b="1">
              <a:latin typeface="Arial Narrow" panose="020B0606020202030204" pitchFamily="34" charset="0"/>
            </a:endParaRPr>
          </a:p>
        </p:txBody>
      </p:sp>
      <p:sp>
        <p:nvSpPr>
          <p:cNvPr id="22" name="Rectangle: Rounded Corners 9"/>
          <p:cNvSpPr/>
          <p:nvPr/>
        </p:nvSpPr>
        <p:spPr>
          <a:xfrm>
            <a:off x="1203158" y="4659783"/>
            <a:ext cx="1029547" cy="306000"/>
          </a:xfrm>
          <a:prstGeom prst="roundRect">
            <a:avLst/>
          </a:prstGeom>
          <a:gradFill>
            <a:gsLst>
              <a:gs pos="100000">
                <a:srgbClr val="FF0000"/>
              </a:gs>
              <a:gs pos="100000">
                <a:schemeClr val="accent2">
                  <a:tint val="61000"/>
                  <a:satMod val="150000"/>
                  <a:lumMod val="100000"/>
                </a:schemeClr>
              </a:gs>
            </a:gsLst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Arial Narrow" panose="020B0606020202030204" pitchFamily="34" charset="0"/>
              </a:rPr>
              <a:t>Downtime</a:t>
            </a:r>
            <a:endParaRPr lang="en-GB" sz="1600" b="1">
              <a:latin typeface="Arial Narrow" panose="020B0606020202030204" pitchFamily="34" charset="0"/>
            </a:endParaRPr>
          </a:p>
        </p:txBody>
      </p:sp>
      <p:sp>
        <p:nvSpPr>
          <p:cNvPr id="24" name="Rectangle: Rounded Corners 6"/>
          <p:cNvSpPr/>
          <p:nvPr/>
        </p:nvSpPr>
        <p:spPr>
          <a:xfrm>
            <a:off x="7276142" y="3202429"/>
            <a:ext cx="1302373" cy="6188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 Narrow" panose="020B0606020202030204" pitchFamily="34" charset="0"/>
              </a:rPr>
              <a:t>5 May 9pm</a:t>
            </a:r>
          </a:p>
        </p:txBody>
      </p:sp>
      <p:sp>
        <p:nvSpPr>
          <p:cNvPr id="29" name="Rectangle: Rounded Corners 6"/>
          <p:cNvSpPr/>
          <p:nvPr/>
        </p:nvSpPr>
        <p:spPr>
          <a:xfrm>
            <a:off x="1200371" y="2425604"/>
            <a:ext cx="5976346" cy="6188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 Narrow" panose="020B0606020202030204" pitchFamily="34" charset="0"/>
              </a:rPr>
              <a:t>Cut Over</a:t>
            </a:r>
          </a:p>
        </p:txBody>
      </p:sp>
      <p:sp>
        <p:nvSpPr>
          <p:cNvPr id="30" name="Rectangle: Rounded Corners 6"/>
          <p:cNvSpPr/>
          <p:nvPr/>
        </p:nvSpPr>
        <p:spPr>
          <a:xfrm>
            <a:off x="2374882" y="3152271"/>
            <a:ext cx="1042017" cy="6188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 Narrow" panose="020B0606020202030204" pitchFamily="34" charset="0"/>
              </a:rPr>
              <a:t>28 Apr 9am</a:t>
            </a:r>
          </a:p>
        </p:txBody>
      </p:sp>
      <p:sp>
        <p:nvSpPr>
          <p:cNvPr id="31" name="Rectangle: Rounded Corners 6"/>
          <p:cNvSpPr/>
          <p:nvPr/>
        </p:nvSpPr>
        <p:spPr>
          <a:xfrm>
            <a:off x="5327031" y="3160178"/>
            <a:ext cx="1042017" cy="6188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 Narrow" panose="020B0606020202030204" pitchFamily="34" charset="0"/>
              </a:rPr>
              <a:t>4 May 6pm</a:t>
            </a:r>
          </a:p>
        </p:txBody>
      </p:sp>
      <p:sp>
        <p:nvSpPr>
          <p:cNvPr id="32" name="Rectangle: Rounded Corners 6"/>
          <p:cNvSpPr/>
          <p:nvPr/>
        </p:nvSpPr>
        <p:spPr>
          <a:xfrm>
            <a:off x="7276141" y="2424987"/>
            <a:ext cx="1302373" cy="6188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 Narrow" panose="020B0606020202030204" pitchFamily="34" charset="0"/>
              </a:rPr>
              <a:t>Go Live</a:t>
            </a:r>
          </a:p>
        </p:txBody>
      </p:sp>
      <p:sp>
        <p:nvSpPr>
          <p:cNvPr id="34" name="Rectangle: Rounded Corners 6"/>
          <p:cNvSpPr/>
          <p:nvPr/>
        </p:nvSpPr>
        <p:spPr>
          <a:xfrm>
            <a:off x="5327031" y="4379488"/>
            <a:ext cx="1849033" cy="6188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 Narrow" panose="020B0606020202030204" pitchFamily="34" charset="0"/>
              </a:rPr>
              <a:t>Migrate Delta</a:t>
            </a:r>
          </a:p>
        </p:txBody>
      </p:sp>
    </p:spTree>
    <p:extLst>
      <p:ext uri="{BB962C8B-B14F-4D97-AF65-F5344CB8AC3E}">
        <p14:creationId xmlns:p14="http://schemas.microsoft.com/office/powerpoint/2010/main" val="10307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Key Learning Points</a:t>
            </a:r>
          </a:p>
          <a:p>
            <a:r>
              <a:rPr lang="en-US"/>
              <a:t>Project Benefits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083DC99-E3A2-4D55-BDF3-51E88CEEA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17" y="563113"/>
            <a:ext cx="3279783" cy="34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Learning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2249424"/>
            <a:ext cx="7290055" cy="402336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 Scrutinize </a:t>
            </a:r>
            <a:r>
              <a:rPr lang="en-US" dirty="0"/>
              <a:t>the proposed project schedule, tasks and effort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 Set detailed expectations and ensure </a:t>
            </a:r>
            <a:r>
              <a:rPr lang="en-US" dirty="0"/>
              <a:t>proper quality control and governance from the start of </a:t>
            </a:r>
            <a:r>
              <a:rPr lang="en-US" dirty="0" smtClean="0"/>
              <a:t>project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Be as detailed </a:t>
            </a:r>
            <a:r>
              <a:rPr lang="en-US" dirty="0" smtClean="0"/>
              <a:t>as </a:t>
            </a:r>
            <a:r>
              <a:rPr lang="en-US" dirty="0"/>
              <a:t>possible early in the project, to identify </a:t>
            </a:r>
            <a:r>
              <a:rPr lang="en-US" dirty="0" smtClean="0"/>
              <a:t>required tasks, gaps </a:t>
            </a:r>
            <a:r>
              <a:rPr lang="en-US" dirty="0"/>
              <a:t>and issues early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Consider opportunities to automate tasks, </a:t>
            </a:r>
            <a:r>
              <a:rPr lang="en-US" dirty="0" err="1" smtClean="0"/>
              <a:t>eg</a:t>
            </a:r>
            <a:r>
              <a:rPr lang="en-US" dirty="0" smtClean="0"/>
              <a:t>. testing and data verification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Do </a:t>
            </a:r>
            <a:r>
              <a:rPr lang="en-US" dirty="0"/>
              <a:t>not take anything for granted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2BBE78-247E-4D76-8CE0-E421A764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</p:spTree>
    <p:extLst>
      <p:ext uri="{BB962C8B-B14F-4D97-AF65-F5344CB8AC3E}">
        <p14:creationId xmlns:p14="http://schemas.microsoft.com/office/powerpoint/2010/main" val="14390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59453"/>
            <a:ext cx="7290055" cy="4049907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  New software version on full support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  Reduced maintenance </a:t>
            </a:r>
            <a:r>
              <a:rPr lang="en-US" dirty="0" smtClean="0"/>
              <a:t>costs</a:t>
            </a:r>
            <a:endParaRPr lang="en-US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  Support team acquired new and updated skills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  Leveraged new delivered features to replace aged bolt-</a:t>
            </a:r>
            <a:r>
              <a:rPr lang="en-US" dirty="0" err="1"/>
              <a:t>ons</a:t>
            </a:r>
            <a:r>
              <a:rPr lang="en-US" dirty="0"/>
              <a:t> e.g.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Interactive Advisement Report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Process Milestones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Process and Mass Release Service Indicators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  Potential to improve business processes e.g. Research Tracking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  Potential to implement attractive features, e.g.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Fluid UI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Drill-down queries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Work </a:t>
            </a:r>
            <a:r>
              <a:rPr lang="en-US" dirty="0" err="1"/>
              <a:t>Centres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2BBE78-247E-4D76-8CE0-E421A7649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</p:spTree>
    <p:extLst>
      <p:ext uri="{BB962C8B-B14F-4D97-AF65-F5344CB8AC3E}">
        <p14:creationId xmlns:p14="http://schemas.microsoft.com/office/powerpoint/2010/main" val="9451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Q&amp;A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3556"/>
            <a:ext cx="9144000" cy="4374444"/>
          </a:xfr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E1D5D4F-7709-4163-B879-2CCDC7712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Asia Alliance   29-30 April 2019</a:t>
            </a:r>
          </a:p>
        </p:txBody>
      </p:sp>
    </p:spTree>
    <p:extLst>
      <p:ext uri="{BB962C8B-B14F-4D97-AF65-F5344CB8AC3E}">
        <p14:creationId xmlns:p14="http://schemas.microsoft.com/office/powerpoint/2010/main" val="252557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Singapore Management University (SMU)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/>
            <a:r>
              <a:rPr lang="en-SG" dirty="0">
                <a:solidFill>
                  <a:prstClr val="black"/>
                </a:solidFill>
              </a:rPr>
              <a:t>A premier university in Asia, the Singapore Management University (SMU) is internationally recognised for its world-class research and distinguished teaching. </a:t>
            </a:r>
          </a:p>
          <a:p>
            <a:endParaRPr lang="en-SG" dirty="0">
              <a:solidFill>
                <a:prstClr val="black"/>
              </a:solidFill>
            </a:endParaRPr>
          </a:p>
          <a:p>
            <a:pPr marL="285750" indent="-285750"/>
            <a:r>
              <a:rPr lang="en-SG" dirty="0">
                <a:solidFill>
                  <a:prstClr val="black"/>
                </a:solidFill>
              </a:rPr>
              <a:t>Established in 2000, SMU’s mission is to generate leading-edge research with global impact and produce broad-based, creative and entrepreneurial leaders for the knowledge-based economy.</a:t>
            </a:r>
          </a:p>
          <a:p>
            <a:pPr marL="285750" indent="-285750"/>
            <a:endParaRPr lang="en-SG" dirty="0">
              <a:solidFill>
                <a:prstClr val="black"/>
              </a:solidFill>
            </a:endParaRPr>
          </a:p>
          <a:p>
            <a:pPr marL="285750" indent="-285750"/>
            <a:r>
              <a:rPr lang="en-SG" dirty="0">
                <a:solidFill>
                  <a:prstClr val="black"/>
                </a:solidFill>
              </a:rPr>
              <a:t>Home to around </a:t>
            </a:r>
            <a:r>
              <a:rPr lang="en-SG" dirty="0" smtClean="0">
                <a:solidFill>
                  <a:prstClr val="black"/>
                </a:solidFill>
              </a:rPr>
              <a:t>10,000 </a:t>
            </a:r>
            <a:r>
              <a:rPr lang="en-SG" dirty="0">
                <a:solidFill>
                  <a:prstClr val="black"/>
                </a:solidFill>
              </a:rPr>
              <a:t>undergraduate, postgraduate, executive and professional, full- and part-time students.</a:t>
            </a:r>
          </a:p>
          <a:p>
            <a:endParaRPr lang="en-SG" dirty="0">
              <a:solidFill>
                <a:prstClr val="black"/>
              </a:solidFill>
            </a:endParaRPr>
          </a:p>
          <a:p>
            <a:pPr marL="285750" indent="-285750"/>
            <a:r>
              <a:rPr lang="en-SG" dirty="0">
                <a:solidFill>
                  <a:prstClr val="black"/>
                </a:solidFill>
              </a:rPr>
              <a:t>SMU has six schools: School of Accountancy, Lee Kong Chian School of Business, School of Economics, School of Information Systems, School of Law, and School of Social Sciences.</a:t>
            </a:r>
          </a:p>
        </p:txBody>
      </p:sp>
    </p:spTree>
    <p:extLst>
      <p:ext uri="{BB962C8B-B14F-4D97-AF65-F5344CB8AC3E}">
        <p14:creationId xmlns:p14="http://schemas.microsoft.com/office/powerpoint/2010/main" val="39469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Yvonne Yong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723894" cy="1446168"/>
          </a:xfrm>
        </p:spPr>
        <p:txBody>
          <a:bodyPr>
            <a:normAutofit/>
          </a:bodyPr>
          <a:lstStyle/>
          <a:p>
            <a:r>
              <a:rPr lang="en-US"/>
              <a:t>Principal IS Analyst</a:t>
            </a:r>
          </a:p>
          <a:p>
            <a:r>
              <a:rPr lang="en-US"/>
              <a:t>Singapore Management University</a:t>
            </a:r>
          </a:p>
          <a:p>
            <a:r>
              <a:rPr lang="en-US"/>
              <a:t>yvonneyong@smu.edu.sg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144616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4CAE1C02-EC9D-4DED-A22A-E7CAFBEE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59983"/>
            <a:ext cx="3800475" cy="37052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2" y="634273"/>
            <a:ext cx="3237790" cy="3156643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B3939E6-54EF-4EB5-848D-E177520B92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1714" cy="434213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06FE26-83B2-4FEB-BC33-6DA315631B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8" y="246203"/>
            <a:ext cx="1954593" cy="1966391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E6100BA-CE87-4713-B550-E0A90A61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SMU &amp; ORACLE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1BA1DD2-FFF5-4746-8FC9-CE1BD0C2B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4067"/>
            <a:ext cx="7886700" cy="871430"/>
          </a:xfrm>
        </p:spPr>
        <p:txBody>
          <a:bodyPr/>
          <a:lstStyle/>
          <a:p>
            <a:r>
              <a:rPr lang="en-US"/>
              <a:t>SMU &amp; Oracle</a:t>
            </a:r>
            <a:endParaRPr lang="en-SG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627716"/>
              </p:ext>
            </p:extLst>
          </p:nvPr>
        </p:nvGraphicFramePr>
        <p:xfrm>
          <a:off x="578849" y="1918375"/>
          <a:ext cx="7790763" cy="236601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54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6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300">
                <a:tc>
                  <a:txBody>
                    <a:bodyPr/>
                    <a:lstStyle/>
                    <a:p>
                      <a:pPr algn="l" fontAlgn="t"/>
                      <a:r>
                        <a:rPr lang="en-SG" b="1">
                          <a:effectLst/>
                        </a:rPr>
                        <a:t>PeopleSoft Campus Solutions</a:t>
                      </a:r>
                      <a:endParaRPr lang="en-SG" b="1"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b="1">
                          <a:effectLst/>
                        </a:rPr>
                        <a:t>Version</a:t>
                      </a:r>
                      <a:endParaRPr lang="en-SG" b="1"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300">
                <a:tc>
                  <a:txBody>
                    <a:bodyPr/>
                    <a:lstStyle/>
                    <a:p>
                      <a:pPr algn="l" fontAlgn="t"/>
                      <a:r>
                        <a:rPr lang="en-SG">
                          <a:effectLst/>
                        </a:rPr>
                        <a:t>  Current Version</a:t>
                      </a:r>
                      <a:endParaRPr lang="en-SG" b="0">
                        <a:effectLst/>
                        <a:latin typeface="+mn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b="0">
                          <a:effectLst/>
                          <a:latin typeface="+mn-lt"/>
                        </a:rPr>
                        <a:t>9.2</a:t>
                      </a: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433">
                <a:tc>
                  <a:txBody>
                    <a:bodyPr/>
                    <a:lstStyle/>
                    <a:p>
                      <a:pPr algn="l" fontAlgn="t"/>
                      <a:r>
                        <a:rPr lang="en-SG">
                          <a:effectLst/>
                        </a:rPr>
                        <a:t>  Campus Solutions Modules</a:t>
                      </a:r>
                      <a:endParaRPr lang="en-SG" b="0">
                        <a:effectLst/>
                        <a:latin typeface="+mn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>
                          <a:effectLst/>
                        </a:rPr>
                        <a:t>Admissions &amp; Recruiting</a:t>
                      </a:r>
                    </a:p>
                    <a:p>
                      <a:pPr marL="0" marR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>
                          <a:effectLst/>
                        </a:rPr>
                        <a:t>Academic Advisement</a:t>
                      </a:r>
                    </a:p>
                    <a:p>
                      <a:pPr marL="0" marR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>
                          <a:effectLst/>
                        </a:rPr>
                        <a:t>Student Records</a:t>
                      </a:r>
                    </a:p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>
                          <a:effectLst/>
                        </a:rPr>
                        <a:t>Student Financials</a:t>
                      </a:r>
                    </a:p>
                    <a:p>
                      <a:pPr marL="0" marR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>
                          <a:effectLst/>
                        </a:rPr>
                        <a:t>Campus Community</a:t>
                      </a:r>
                    </a:p>
                    <a:p>
                      <a:pPr marL="0" marR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>
                          <a:effectLst/>
                        </a:rPr>
                        <a:t>Campus Self Service</a:t>
                      </a:r>
                      <a:endParaRPr lang="en-SG" b="0">
                        <a:effectLst/>
                        <a:latin typeface="+mn-lt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72873" y="3857543"/>
            <a:ext cx="80955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  <a:t/>
            </a:r>
            <a:br>
              <a:rPr lang="en-US" altLang="en-US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88349"/>
              </p:ext>
            </p:extLst>
          </p:nvPr>
        </p:nvGraphicFramePr>
        <p:xfrm>
          <a:off x="575564" y="4365793"/>
          <a:ext cx="7790763" cy="6629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54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6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32">
                <a:tc>
                  <a:txBody>
                    <a:bodyPr/>
                    <a:lstStyle/>
                    <a:p>
                      <a:pPr algn="l" fontAlgn="t"/>
                      <a:r>
                        <a:rPr lang="en-SG" sz="18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PeopleTools</a:t>
                      </a:r>
                      <a:endParaRPr lang="en-SG" b="1"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 b="1">
                          <a:effectLst/>
                        </a:rPr>
                        <a:t>Version</a:t>
                      </a:r>
                      <a:endParaRPr lang="en-SG" b="1">
                        <a:effectLst/>
                        <a:latin typeface="+mn-lt"/>
                      </a:endParaRPr>
                    </a:p>
                  </a:txBody>
                  <a:tcPr marL="28575" marR="28575" marT="28575" marB="2857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300">
                <a:tc>
                  <a:txBody>
                    <a:bodyPr/>
                    <a:lstStyle/>
                    <a:p>
                      <a:pPr algn="l" fontAlgn="t"/>
                      <a:r>
                        <a:rPr lang="en-SG">
                          <a:effectLst/>
                        </a:rPr>
                        <a:t>  Current Version</a:t>
                      </a:r>
                      <a:endParaRPr lang="en-SG" b="0">
                        <a:effectLst/>
                        <a:latin typeface="+mn-lt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SG">
                          <a:effectLst/>
                        </a:rPr>
                        <a:t>8.55</a:t>
                      </a:r>
                      <a:endParaRPr lang="en-SG" b="0">
                        <a:effectLst/>
                        <a:latin typeface="+mn-lt"/>
                      </a:endParaRPr>
                    </a:p>
                  </a:txBody>
                  <a:tcPr marL="28575" marR="28575" marT="28575" marB="2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48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 Project Overview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 </a:t>
            </a:r>
            <a:r>
              <a:rPr lang="en-US" sz="2400" dirty="0" smtClean="0"/>
              <a:t>Project Challenges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 </a:t>
            </a:r>
            <a:r>
              <a:rPr lang="en-US" sz="2400" dirty="0" smtClean="0"/>
              <a:t>Achievements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 Concluding Thoughts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 Alliance   29-30 April 2019</a:t>
            </a:r>
          </a:p>
        </p:txBody>
      </p:sp>
    </p:spTree>
    <p:extLst>
      <p:ext uri="{BB962C8B-B14F-4D97-AF65-F5344CB8AC3E}">
        <p14:creationId xmlns:p14="http://schemas.microsoft.com/office/powerpoint/2010/main" val="15531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Project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Background, Scope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Scale &amp; Complexity</a:t>
            </a:r>
          </a:p>
          <a:p>
            <a:r>
              <a:rPr lang="en-US" dirty="0" smtClean="0"/>
              <a:t>Risks</a:t>
            </a:r>
          </a:p>
          <a:p>
            <a:r>
              <a:rPr lang="en-US" dirty="0"/>
              <a:t>Project </a:t>
            </a:r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B019F90-1829-4791-8DE0-BEE04FE6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/>
              <a:t>Asia Alliance   29-30 April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41" y="403648"/>
            <a:ext cx="5309305" cy="38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Background &amp;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/>
              <a:t>  The Integrated Student Information System (ISIS) using PeopleSoft Campus Solutions 8.9 had been implemented more than 10 years ago - </a:t>
            </a:r>
            <a:r>
              <a:rPr lang="en-US" sz="2400" b="1"/>
              <a:t>aged software version </a:t>
            </a:r>
            <a:r>
              <a:rPr lang="en-US" sz="2400"/>
              <a:t>was on limited support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/>
              <a:t>  Infrastructure was close to </a:t>
            </a:r>
            <a:r>
              <a:rPr lang="en-US" sz="2400" b="1"/>
              <a:t>end of support life </a:t>
            </a:r>
            <a:r>
              <a:rPr lang="en-US" sz="2400"/>
              <a:t>- opportunity to refresh infrastructure to </a:t>
            </a:r>
            <a:r>
              <a:rPr lang="en-US" sz="2400" b="1"/>
              <a:t>SMU’s preferred platform</a:t>
            </a:r>
            <a:r>
              <a:rPr lang="en-US" sz="2400"/>
              <a:t> and </a:t>
            </a:r>
            <a:r>
              <a:rPr lang="en-US" sz="2400" b="1"/>
              <a:t>reduce maintenance costs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/>
              <a:t>  The system upgrade would provide a platform to </a:t>
            </a:r>
            <a:r>
              <a:rPr lang="en-US" sz="2400" b="1"/>
              <a:t>implement more attractive functions and features</a:t>
            </a:r>
            <a:r>
              <a:rPr lang="en-US" sz="2400"/>
              <a:t> in the future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Asia Alliance   29-30 April 2019</a:t>
            </a:r>
          </a:p>
        </p:txBody>
      </p:sp>
    </p:spTree>
    <p:extLst>
      <p:ext uri="{BB962C8B-B14F-4D97-AF65-F5344CB8AC3E}">
        <p14:creationId xmlns:p14="http://schemas.microsoft.com/office/powerpoint/2010/main" val="267936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4E781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aff2c22-714e-4376-bd5e-f4f2d4f26a15">F7XS2W2FK66K-1986014645-28302</_dlc_DocId>
    <_dlc_DocIdUrl xmlns="3aff2c22-714e-4376-bd5e-f4f2d4f26a15">
      <Url>https://smu.sharepoint.com/teams/iits/isisupgrade/_layouts/15/DocIdRedir.aspx?ID=F7XS2W2FK66K-1986014645-28302</Url>
      <Description>F7XS2W2FK66K-1986014645-28302</Description>
    </_dlc_DocIdUrl>
    <SharedWithUsers xmlns="3aff2c22-714e-4376-bd5e-f4f2d4f26a15">
      <UserInfo>
        <DisplayName>NG Terk Meng</DisplayName>
        <AccountId>3125</AccountId>
        <AccountType/>
      </UserInfo>
      <UserInfo>
        <DisplayName>TAN Gak Khiam</DisplayName>
        <AccountId>132</AccountId>
        <AccountType/>
      </UserInfo>
      <UserInfo>
        <DisplayName>Lynn CHAI</DisplayName>
        <AccountId>253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5A04A93411024AB59815EA66683E3F" ma:contentTypeVersion="1042" ma:contentTypeDescription="Create a new document." ma:contentTypeScope="" ma:versionID="1f9b133bb12213d45abac77387556197">
  <xsd:schema xmlns:xsd="http://www.w3.org/2001/XMLSchema" xmlns:xs="http://www.w3.org/2001/XMLSchema" xmlns:p="http://schemas.microsoft.com/office/2006/metadata/properties" xmlns:ns1="http://schemas.microsoft.com/sharepoint/v3" xmlns:ns2="3aff2c22-714e-4376-bd5e-f4f2d4f26a15" xmlns:ns3="6a1ae129-639a-47ba-a154-05fa346069fb" targetNamespace="http://schemas.microsoft.com/office/2006/metadata/properties" ma:root="true" ma:fieldsID="ff9e4607519ac7f81e841dc6ddbc527c" ns1:_="" ns2:_="" ns3:_="">
    <xsd:import namespace="http://schemas.microsoft.com/sharepoint/v3"/>
    <xsd:import namespace="3aff2c22-714e-4376-bd5e-f4f2d4f26a15"/>
    <xsd:import namespace="6a1ae129-639a-47ba-a154-05fa346069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f2c22-714e-4376-bd5e-f4f2d4f26a1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ae129-639a-47ba-a154-05fa346069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A60A7D-13B6-4135-A771-DD3AB04FBFF6}">
  <ds:schemaRefs>
    <ds:schemaRef ds:uri="http://schemas.microsoft.com/sharepoint/event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61D6AFE7-4768-459A-980D-870BE4D91107}">
  <ds:schemaRefs>
    <ds:schemaRef ds:uri="http://www.w3.org/XML/1998/namespace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6a1ae129-639a-47ba-a154-05fa346069fb"/>
    <ds:schemaRef ds:uri="3aff2c22-714e-4376-bd5e-f4f2d4f26a15"/>
  </ds:schemaRefs>
</ds:datastoreItem>
</file>

<file path=customXml/itemProps3.xml><?xml version="1.0" encoding="utf-8"?>
<ds:datastoreItem xmlns:ds="http://schemas.openxmlformats.org/officeDocument/2006/customXml" ds:itemID="{64D5D8BB-2D21-4090-92C7-2548A56FB94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FDD6578-C777-41C8-95A4-7C51A2E20712}">
  <ds:schemaRefs>
    <ds:schemaRef ds:uri="3aff2c22-714e-4376-bd5e-f4f2d4f26a15"/>
    <ds:schemaRef ds:uri="6a1ae129-639a-47ba-a154-05fa346069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203</TotalTime>
  <Words>1826</Words>
  <Application>Microsoft Office PowerPoint</Application>
  <PresentationFormat>On-screen Show (4:3)</PresentationFormat>
  <Paragraphs>527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Arial Narrow</vt:lpstr>
      <vt:lpstr>Calibri</vt:lpstr>
      <vt:lpstr>Courier</vt:lpstr>
      <vt:lpstr>Tw Cen MT</vt:lpstr>
      <vt:lpstr>Tw Cen MT Condensed</vt:lpstr>
      <vt:lpstr>Wingdings</vt:lpstr>
      <vt:lpstr>Wingdings 3</vt:lpstr>
      <vt:lpstr>Integral</vt:lpstr>
      <vt:lpstr>PeopleSoft Campus Solutions Upgrade  The Devil in the Details</vt:lpstr>
      <vt:lpstr>presenters</vt:lpstr>
      <vt:lpstr>Singapore Management University</vt:lpstr>
      <vt:lpstr>Singapore Management University (SMU)</vt:lpstr>
      <vt:lpstr>SMU &amp; ORACLE</vt:lpstr>
      <vt:lpstr>SMU &amp; Oracle</vt:lpstr>
      <vt:lpstr>Content</vt:lpstr>
      <vt:lpstr>Project overview</vt:lpstr>
      <vt:lpstr>Project Background &amp; Objectives</vt:lpstr>
      <vt:lpstr>Project Scope</vt:lpstr>
      <vt:lpstr>Project Timeline</vt:lpstr>
      <vt:lpstr>Scale &amp; Complexity</vt:lpstr>
      <vt:lpstr>Project RISKs</vt:lpstr>
      <vt:lpstr>Strong and Committed Project Team</vt:lpstr>
      <vt:lpstr>Project Challenges</vt:lpstr>
      <vt:lpstr>Initial Project Schedule</vt:lpstr>
      <vt:lpstr>Planned Project Timeline</vt:lpstr>
      <vt:lpstr>Actual Project Timeline</vt:lpstr>
      <vt:lpstr>Causes of Delay</vt:lpstr>
      <vt:lpstr>Fit Gap Blind Spot</vt:lpstr>
      <vt:lpstr>Missed Gap</vt:lpstr>
      <vt:lpstr>Change Control</vt:lpstr>
      <vt:lpstr>System Code Freeze</vt:lpstr>
      <vt:lpstr>Environment Planning</vt:lpstr>
      <vt:lpstr>Actual Environments</vt:lpstr>
      <vt:lpstr>Testing</vt:lpstr>
      <vt:lpstr>Achievements</vt:lpstr>
      <vt:lpstr>Data Verification Strategy</vt:lpstr>
      <vt:lpstr>Automate Data Verification</vt:lpstr>
      <vt:lpstr>User Verification</vt:lpstr>
      <vt:lpstr>Go-Live</vt:lpstr>
      <vt:lpstr>Resource Levelling</vt:lpstr>
      <vt:lpstr>Cutover Period</vt:lpstr>
      <vt:lpstr>Business Operations During Cutover</vt:lpstr>
      <vt:lpstr>Careful Cutover Considerations</vt:lpstr>
      <vt:lpstr>Concluding Thoughts</vt:lpstr>
      <vt:lpstr>Key Learning Points</vt:lpstr>
      <vt:lpstr>Project Benefits</vt:lpstr>
      <vt:lpstr>Q&amp;A</vt:lpstr>
      <vt:lpstr>presenters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Yvonne YONG</cp:lastModifiedBy>
  <cp:revision>65</cp:revision>
  <dcterms:created xsi:type="dcterms:W3CDTF">2015-09-02T14:36:24Z</dcterms:created>
  <dcterms:modified xsi:type="dcterms:W3CDTF">2019-04-29T04:35:16Z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0x010100905A04A93411024AB59815EA66683E3F</vt:lpwstr>
  </property>
  <property fmtid="{D5CDD505-2E9C-101B-9397-08002B2CF9AE}" pid="3" name="MSIP_Label_6951d41b-6b8e-4636-984f-012bff14ba18_Enabled">
    <vt:lpwstr>True</vt:lpwstr>
  </property>
  <property fmtid="{D5CDD505-2E9C-101B-9397-08002B2CF9AE}" pid="4" name="MSIP_Label_6951d41b-6b8e-4636-984f-012bff14ba18_SiteId">
    <vt:lpwstr>c98a79ca-5a9a-4791-a243-f06afd67464d</vt:lpwstr>
  </property>
  <property fmtid="{D5CDD505-2E9C-101B-9397-08002B2CF9AE}" pid="5" name="MSIP_Label_6951d41b-6b8e-4636-984f-012bff14ba18_Owner">
    <vt:lpwstr>yvonneyong@smu.edu.sg</vt:lpwstr>
  </property>
  <property fmtid="{D5CDD505-2E9C-101B-9397-08002B2CF9AE}" pid="6" name="MSIP_Label_6951d41b-6b8e-4636-984f-012bff14ba18_SetDate">
    <vt:lpwstr>2019-04-04T08:07:29.8382590Z</vt:lpwstr>
  </property>
  <property fmtid="{D5CDD505-2E9C-101B-9397-08002B2CF9AE}" pid="7" name="MSIP_Label_6951d41b-6b8e-4636-984f-012bff14ba18_Name">
    <vt:lpwstr>Restricted</vt:lpwstr>
  </property>
  <property fmtid="{D5CDD505-2E9C-101B-9397-08002B2CF9AE}" pid="8" name="MSIP_Label_6951d41b-6b8e-4636-984f-012bff14ba18_Application">
    <vt:lpwstr>Microsoft Azure Information Protection</vt:lpwstr>
  </property>
  <property fmtid="{D5CDD505-2E9C-101B-9397-08002B2CF9AE}" pid="9" name="MSIP_Label_6951d41b-6b8e-4636-984f-012bff14ba18_Extended_MSFT_Method">
    <vt:lpwstr>Automatic</vt:lpwstr>
  </property>
  <property fmtid="{D5CDD505-2E9C-101B-9397-08002B2CF9AE}" pid="10" name="Sensitivity">
    <vt:lpwstr>Restricted</vt:lpwstr>
  </property>
  <property fmtid="{D5CDD505-2E9C-101B-9397-08002B2CF9AE}" pid="11" name="_dlc_DocIdItemGuid">
    <vt:lpwstr>1ff1b144-8570-48bb-b121-aac820615e5b</vt:lpwstr>
  </property>
  <property fmtid="{D5CDD505-2E9C-101B-9397-08002B2CF9AE}" pid="12" name="AuthorIds_UIVersion_24576">
    <vt:lpwstr>261</vt:lpwstr>
  </property>
</Properties>
</file>