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1" r:id="rId4"/>
    <p:sldId id="269" r:id="rId5"/>
    <p:sldId id="270" r:id="rId6"/>
    <p:sldId id="271" r:id="rId7"/>
    <p:sldId id="266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21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E8574-74A7-4540-AEFD-2E324528DC8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08682-9360-411A-BC5E-59E64C093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2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08682-9360-411A-BC5E-59E64C0935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3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1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9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3FE3-E178-4B4A-8F25-5945B27AC53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ohamed.Khalil@adu.ac.a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ohamed.Khalil@adu.ac.a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rab HEUG slid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98" y="-23829"/>
            <a:ext cx="9637596" cy="68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7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2952598" y="5785170"/>
            <a:ext cx="3809456" cy="7114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####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PRESENTATION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9995" y="2549099"/>
            <a:ext cx="4147457" cy="24537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Mohamed Ibrahim Khalil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and Database Specialist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 Dhabi University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Mohamed.Khalil@adu.ac.ae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+971-50-5909919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1892" y="1351253"/>
            <a:ext cx="51425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Utilizing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Jmeter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proper 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Environment Sizing 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51459" y="2100943"/>
            <a:ext cx="8718518" cy="35944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0664" y="800516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1459" y="1967283"/>
            <a:ext cx="8094785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Peoplesoft</a:t>
            </a: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Campus with high volume of data and users often complain </a:t>
            </a:r>
          </a:p>
          <a:p>
            <a:pPr marL="0" indent="0">
              <a:buNone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performance glitches such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Slowness of the application during peak hours or periods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response time with the application when number of concurrent users increases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number of concurrent user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9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0664" y="800516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jMeter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96462" y="1956391"/>
            <a:ext cx="6670431" cy="43513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JMeter</a:t>
            </a: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Open Source software (Graphical user interface) that can perform load test , regression test and stress test.</a:t>
            </a:r>
          </a:p>
          <a:p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100% JAVA application that can run on several platform such as  Windows, Linux, Mac.</a:t>
            </a:r>
          </a:p>
          <a:p>
            <a:pPr marL="0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199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4433" y="934633"/>
            <a:ext cx="2473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tool :</a:t>
            </a:r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jMeter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735623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understand the reason for the performance degradation, we utilized </a:t>
            </a:r>
            <a:r>
              <a:rPr lang="en-AU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JMeter</a:t>
            </a: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stimulate heavy load on servers to analyse application behaviour under heavy load. </a:t>
            </a:r>
            <a:r>
              <a:rPr lang="en-AU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JMeter</a:t>
            </a: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used to track application and database response time , which helps us to in identifying the problematic areas in the application to be fine-tuned.</a:t>
            </a:r>
          </a:p>
          <a:p>
            <a:pPr marL="0" indent="0">
              <a:buFont typeface="Arial"/>
              <a:buNone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also can generate a serial of N of virtual users and against several protocols such as: </a:t>
            </a:r>
          </a:p>
          <a:p>
            <a:pPr marL="0" indent="0">
              <a:buFont typeface="Arial"/>
              <a:buNone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Web: HTTP and HTTPS</a:t>
            </a:r>
          </a:p>
          <a:p>
            <a:pPr marL="0" indent="0">
              <a:buFont typeface="Arial"/>
              <a:buNone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Directory: LDAP</a:t>
            </a:r>
          </a:p>
          <a:p>
            <a:pPr marL="0" indent="0">
              <a:buFont typeface="Arial"/>
              <a:buNone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Database : JDBC driver</a:t>
            </a:r>
          </a:p>
          <a:p>
            <a:pPr marL="0" indent="0">
              <a:buFont typeface="Arial"/>
              <a:buNone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AU" sz="1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Messeging</a:t>
            </a: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IMAP ,POP3 and SMTP</a:t>
            </a:r>
          </a:p>
          <a:p>
            <a:pPr marL="0" indent="0">
              <a:buFont typeface="Arial"/>
              <a:buNone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Load Balancer : F5</a:t>
            </a:r>
          </a:p>
          <a:p>
            <a:pPr marL="0" indent="0">
              <a:buFont typeface="Arial"/>
              <a:buNone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Font typeface="Arial"/>
              <a:buNone/>
            </a:pPr>
            <a:endParaRPr lang="en-AU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0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502" y="981243"/>
            <a:ext cx="4264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jMeter</a:t>
            </a:r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 Architecture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15" y="1936750"/>
            <a:ext cx="5398477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8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647" y="1889760"/>
            <a:ext cx="1982107" cy="20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7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1340" y="963658"/>
            <a:ext cx="3106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14624" y="2521072"/>
            <a:ext cx="7356231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Mohamed.Khalil@adu.ac.ae</a:t>
            </a:r>
            <a:endParaRPr lang="en-AU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AU" sz="1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+971-50-5909919</a:t>
            </a:r>
          </a:p>
          <a:p>
            <a:pPr marL="0" indent="0">
              <a:buFont typeface="Arial"/>
              <a:buNone/>
            </a:pPr>
            <a:endParaRPr lang="en-AU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AU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0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00ADF335F1E4D87E99FF16D59DB40" ma:contentTypeVersion="0" ma:contentTypeDescription="Create a new document." ma:contentTypeScope="" ma:versionID="dac78cca7395b9a96dae865401006a29">
  <xsd:schema xmlns:xsd="http://www.w3.org/2001/XMLSchema" xmlns:xs="http://www.w3.org/2001/XMLSchema" xmlns:p="http://schemas.microsoft.com/office/2006/metadata/properties" xmlns:ns2="4fad5fcc-667c-490e-8661-ea05419ed44c" targetNamespace="http://schemas.microsoft.com/office/2006/metadata/properties" ma:root="true" ma:fieldsID="9a665cf6457769932653b5cef00b9904" ns2:_="">
    <xsd:import namespace="4fad5fcc-667c-490e-8661-ea05419ed44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d5fcc-667c-490e-8661-ea05419ed4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ad5fcc-667c-490e-8661-ea05419ed44c">K7VEDEUVCE52-667-95</_dlc_DocId>
    <_dlc_DocIdUrl xmlns="4fad5fcc-667c-490e-8661-ea05419ed44c">
      <Url>https://infohub.adu.ac.ae/ArabHEUG/_layouts/15/DocIdRedir.aspx?ID=K7VEDEUVCE52-667-95</Url>
      <Description>K7VEDEUVCE52-667-95</Description>
    </_dlc_DocIdUrl>
  </documentManagement>
</p:properties>
</file>

<file path=customXml/itemProps1.xml><?xml version="1.0" encoding="utf-8"?>
<ds:datastoreItem xmlns:ds="http://schemas.openxmlformats.org/officeDocument/2006/customXml" ds:itemID="{C52BADD2-564E-42ED-B777-9A1CE51070BD}"/>
</file>

<file path=customXml/itemProps2.xml><?xml version="1.0" encoding="utf-8"?>
<ds:datastoreItem xmlns:ds="http://schemas.openxmlformats.org/officeDocument/2006/customXml" ds:itemID="{8DC79E5E-CE3F-4632-8192-E164F9D49399}"/>
</file>

<file path=customXml/itemProps3.xml><?xml version="1.0" encoding="utf-8"?>
<ds:datastoreItem xmlns:ds="http://schemas.openxmlformats.org/officeDocument/2006/customXml" ds:itemID="{B56B0ABC-2160-4038-B407-D9316A79DBA5}"/>
</file>

<file path=customXml/itemProps4.xml><?xml version="1.0" encoding="utf-8"?>
<ds:datastoreItem xmlns:ds="http://schemas.openxmlformats.org/officeDocument/2006/customXml" ds:itemID="{2B7E658B-F884-408D-ABEE-9EBCB4CB9E62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205</Words>
  <Application>Microsoft Office PowerPoint</Application>
  <PresentationFormat>On-screen Show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Dhabi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Tellawi</dc:creator>
  <cp:lastModifiedBy>Mohamed Ibrahim Khalil</cp:lastModifiedBy>
  <cp:revision>37</cp:revision>
  <dcterms:created xsi:type="dcterms:W3CDTF">2016-02-23T12:56:43Z</dcterms:created>
  <dcterms:modified xsi:type="dcterms:W3CDTF">2016-11-10T11:25:57Z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fae1838f-10dc-46a0-b81d-34712245c40b</vt:lpwstr>
  </property>
  <property fmtid="{D5CDD505-2E9C-101B-9397-08002B2CF9AE}" pid="3" name="ContentTypeId">
    <vt:lpwstr>0x0101003E700ADF335F1E4D87E99FF16D59DB40</vt:lpwstr>
  </property>
</Properties>
</file>